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Open Sans Bold" charset="1" panose="00000000000000000000"/>
      <p:regular r:id="rId44"/>
    </p:embeddedFont>
    <p:embeddedFont>
      <p:font typeface="Arial" charset="1" panose="020B0604020202020204"/>
      <p:regular r:id="rId45"/>
    </p:embeddedFont>
    <p:embeddedFont>
      <p:font typeface="Open Sans" charset="1" panose="00000000000000000000"/>
      <p:regular r:id="rId46"/>
    </p:embeddedFont>
    <p:embeddedFont>
      <p:font typeface="Open Sans Semi-Bold" charset="1" panose="00000000000000000000"/>
      <p:regular r:id="rId47"/>
    </p:embeddedFont>
    <p:embeddedFont>
      <p:font typeface="Open Sans Italics" charset="1" panose="00000000000000000000"/>
      <p:regular r:id="rId48"/>
    </p:embeddedFont>
    <p:embeddedFont>
      <p:font typeface="Bebas Neue Bold" charset="1" panose="020B0606020202050201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84147" y="7635656"/>
            <a:ext cx="5719706" cy="1268735"/>
          </a:xfrm>
          <a:custGeom>
            <a:avLst/>
            <a:gdLst/>
            <a:ahLst/>
            <a:cxnLst/>
            <a:rect r="r" b="b" t="t" l="l"/>
            <a:pathLst>
              <a:path h="1268735" w="5719706">
                <a:moveTo>
                  <a:pt x="0" y="0"/>
                </a:moveTo>
                <a:lnTo>
                  <a:pt x="5719706" y="0"/>
                </a:lnTo>
                <a:lnTo>
                  <a:pt x="5719706" y="1268734"/>
                </a:lnTo>
                <a:lnTo>
                  <a:pt x="0" y="1268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09391" y="2490018"/>
            <a:ext cx="12469218" cy="1862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65"/>
              </a:lnSpc>
            </a:pPr>
            <a:r>
              <a:rPr lang="en-US" sz="1097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Presentation Title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24625" y="5321186"/>
            <a:ext cx="5238750" cy="794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3"/>
              </a:lnSpc>
            </a:pPr>
            <a:r>
              <a:rPr lang="en-US" b="true" sz="4709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December 5,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87344" y="8680152"/>
            <a:ext cx="3960249" cy="878455"/>
          </a:xfrm>
          <a:custGeom>
            <a:avLst/>
            <a:gdLst/>
            <a:ahLst/>
            <a:cxnLst/>
            <a:rect r="r" b="b" t="t" l="l"/>
            <a:pathLst>
              <a:path h="878455" w="3960249">
                <a:moveTo>
                  <a:pt x="0" y="0"/>
                </a:moveTo>
                <a:lnTo>
                  <a:pt x="3960249" y="0"/>
                </a:lnTo>
                <a:lnTo>
                  <a:pt x="3960249" y="878455"/>
                </a:lnTo>
                <a:lnTo>
                  <a:pt x="0" y="878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049009" y="4560496"/>
            <a:ext cx="10123587" cy="15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4"/>
              </a:lnSpc>
            </a:pPr>
            <a:r>
              <a:rPr lang="en-US" sz="9074" b="true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9009" y="3763076"/>
            <a:ext cx="669368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4B9CD3"/>
                </a:solidFill>
                <a:latin typeface="Open Sans"/>
                <a:ea typeface="Open Sans"/>
                <a:cs typeface="Open Sans"/>
                <a:sym typeface="Open Sans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337312"/>
            <a:ext cx="2356466" cy="278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15"/>
              </a:lnSpc>
            </a:pPr>
            <a:r>
              <a:rPr lang="en-US" sz="162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7344" y="8680152"/>
            <a:ext cx="3960249" cy="878455"/>
          </a:xfrm>
          <a:custGeom>
            <a:avLst/>
            <a:gdLst/>
            <a:ahLst/>
            <a:cxnLst/>
            <a:rect r="r" b="b" t="t" l="l"/>
            <a:pathLst>
              <a:path h="878455" w="3960249">
                <a:moveTo>
                  <a:pt x="0" y="0"/>
                </a:moveTo>
                <a:lnTo>
                  <a:pt x="3960249" y="0"/>
                </a:lnTo>
                <a:lnTo>
                  <a:pt x="3960249" y="878455"/>
                </a:lnTo>
                <a:lnTo>
                  <a:pt x="0" y="878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4B9CD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049009" y="4560496"/>
            <a:ext cx="10123587" cy="15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4"/>
              </a:lnSpc>
            </a:pPr>
            <a:r>
              <a:rPr lang="en-US" sz="907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9009" y="3763076"/>
            <a:ext cx="669368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337312"/>
            <a:ext cx="2356466" cy="278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15"/>
              </a:lnSpc>
            </a:pPr>
            <a:r>
              <a:rPr lang="en-US" sz="162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7344" y="8680152"/>
            <a:ext cx="3960249" cy="878455"/>
          </a:xfrm>
          <a:custGeom>
            <a:avLst/>
            <a:gdLst/>
            <a:ahLst/>
            <a:cxnLst/>
            <a:rect r="r" b="b" t="t" l="l"/>
            <a:pathLst>
              <a:path h="878455" w="3960249">
                <a:moveTo>
                  <a:pt x="0" y="0"/>
                </a:moveTo>
                <a:lnTo>
                  <a:pt x="3960249" y="0"/>
                </a:lnTo>
                <a:lnTo>
                  <a:pt x="3960249" y="878455"/>
                </a:lnTo>
                <a:lnTo>
                  <a:pt x="0" y="878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049009" y="4560496"/>
            <a:ext cx="10123587" cy="15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4"/>
              </a:lnSpc>
            </a:pPr>
            <a:r>
              <a:rPr lang="en-US" sz="9074" b="true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9009" y="3763076"/>
            <a:ext cx="669368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4B9CD3"/>
                </a:solidFill>
                <a:latin typeface="Open Sans"/>
                <a:ea typeface="Open Sans"/>
                <a:cs typeface="Open Sans"/>
                <a:sym typeface="Open Sans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337312"/>
            <a:ext cx="2356466" cy="278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15"/>
              </a:lnSpc>
            </a:pPr>
            <a:r>
              <a:rPr lang="en-US" sz="162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39656" y="-1747424"/>
            <a:ext cx="12366885" cy="12034424"/>
          </a:xfrm>
          <a:custGeom>
            <a:avLst/>
            <a:gdLst/>
            <a:ahLst/>
            <a:cxnLst/>
            <a:rect r="r" b="b" t="t" l="l"/>
            <a:pathLst>
              <a:path h="12034424" w="12366885">
                <a:moveTo>
                  <a:pt x="0" y="0"/>
                </a:moveTo>
                <a:lnTo>
                  <a:pt x="12366886" y="0"/>
                </a:lnTo>
                <a:lnTo>
                  <a:pt x="12366886" y="12034424"/>
                </a:lnTo>
                <a:lnTo>
                  <a:pt x="0" y="12034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430" t="0" r="-1280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049009" y="4560496"/>
            <a:ext cx="10123587" cy="15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4"/>
              </a:lnSpc>
            </a:pPr>
            <a:r>
              <a:rPr lang="en-US" sz="9074" b="true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9009" y="3763076"/>
            <a:ext cx="669368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4B9CD3"/>
                </a:solidFill>
                <a:latin typeface="Open Sans"/>
                <a:ea typeface="Open Sans"/>
                <a:cs typeface="Open Sans"/>
                <a:sym typeface="Open Sans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85183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868084" y="-522222"/>
            <a:ext cx="12521264" cy="10809222"/>
          </a:xfrm>
          <a:custGeom>
            <a:avLst/>
            <a:gdLst/>
            <a:ahLst/>
            <a:cxnLst/>
            <a:rect r="r" b="b" t="t" l="l"/>
            <a:pathLst>
              <a:path h="10809222" w="12521264">
                <a:moveTo>
                  <a:pt x="0" y="0"/>
                </a:moveTo>
                <a:lnTo>
                  <a:pt x="12521263" y="0"/>
                </a:lnTo>
                <a:lnTo>
                  <a:pt x="12521263" y="10809222"/>
                </a:lnTo>
                <a:lnTo>
                  <a:pt x="0" y="10809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46" r="0" b="-13992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049009" y="4560496"/>
            <a:ext cx="10123587" cy="15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4"/>
              </a:lnSpc>
            </a:pPr>
            <a:r>
              <a:rPr lang="en-US" sz="9074" b="true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9009" y="3763076"/>
            <a:ext cx="669368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4B9CD3"/>
                </a:solidFill>
                <a:latin typeface="Open Sans"/>
                <a:ea typeface="Open Sans"/>
                <a:cs typeface="Open Sans"/>
                <a:sym typeface="Open Sans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85183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39656" y="-1747424"/>
            <a:ext cx="12366885" cy="12034424"/>
          </a:xfrm>
          <a:custGeom>
            <a:avLst/>
            <a:gdLst/>
            <a:ahLst/>
            <a:cxnLst/>
            <a:rect r="r" b="b" t="t" l="l"/>
            <a:pathLst>
              <a:path h="12034424" w="12366885">
                <a:moveTo>
                  <a:pt x="0" y="0"/>
                </a:moveTo>
                <a:lnTo>
                  <a:pt x="12366886" y="0"/>
                </a:lnTo>
                <a:lnTo>
                  <a:pt x="12366886" y="12034424"/>
                </a:lnTo>
                <a:lnTo>
                  <a:pt x="0" y="12034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79" t="0" r="-1155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185183" y="1987205"/>
            <a:ext cx="11475947" cy="1163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87"/>
              </a:lnSpc>
              <a:spcBef>
                <a:spcPct val="0"/>
              </a:spcBef>
            </a:pPr>
            <a:r>
              <a:rPr lang="en-US" sz="6848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85183" y="3680750"/>
            <a:ext cx="1147594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</a:t>
            </a: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85183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85183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10093" y="-1822112"/>
            <a:ext cx="12366885" cy="12109112"/>
          </a:xfrm>
          <a:custGeom>
            <a:avLst/>
            <a:gdLst/>
            <a:ahLst/>
            <a:cxnLst/>
            <a:rect r="r" b="b" t="t" l="l"/>
            <a:pathLst>
              <a:path h="12109112" w="12366885">
                <a:moveTo>
                  <a:pt x="0" y="0"/>
                </a:moveTo>
                <a:lnTo>
                  <a:pt x="12366885" y="0"/>
                </a:lnTo>
                <a:lnTo>
                  <a:pt x="12366885" y="12109112"/>
                </a:lnTo>
                <a:lnTo>
                  <a:pt x="0" y="12109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805" t="0" r="-1673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152854" y="-1435737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987205"/>
            <a:ext cx="11259826" cy="1163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87"/>
              </a:lnSpc>
              <a:spcBef>
                <a:spcPct val="0"/>
              </a:spcBef>
            </a:pPr>
            <a:r>
              <a:rPr lang="en-US" sz="6848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680750"/>
            <a:ext cx="11475947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</a:t>
            </a: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In neque leo, aliquam vel eros eu, blandit congue ex.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Sed vitae fringilla eros, et pharetra turpis. Vestibulum volutpat pellentesque lacinia. 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76485" y="-1822112"/>
            <a:ext cx="12366885" cy="12109112"/>
          </a:xfrm>
          <a:custGeom>
            <a:avLst/>
            <a:gdLst/>
            <a:ahLst/>
            <a:cxnLst/>
            <a:rect r="r" b="b" t="t" l="l"/>
            <a:pathLst>
              <a:path h="12109112" w="12366885">
                <a:moveTo>
                  <a:pt x="0" y="0"/>
                </a:moveTo>
                <a:lnTo>
                  <a:pt x="12366885" y="0"/>
                </a:lnTo>
                <a:lnTo>
                  <a:pt x="12366885" y="12109112"/>
                </a:lnTo>
                <a:lnTo>
                  <a:pt x="0" y="12109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234" t="0" r="-2123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152854" y="-1435737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987205"/>
            <a:ext cx="11259826" cy="1163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87"/>
              </a:lnSpc>
              <a:spcBef>
                <a:spcPct val="0"/>
              </a:spcBef>
            </a:pPr>
            <a:r>
              <a:rPr lang="en-US" sz="6848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680750"/>
            <a:ext cx="11475947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</a:t>
            </a: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In neque leo, aliquam vel eros eu, blandit congue ex.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Sed vitae fringilla eros, et pharetra turpis. Vestibulum volutpat pellentesque lacinia. 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76485" y="-1822112"/>
            <a:ext cx="12366885" cy="12109112"/>
          </a:xfrm>
          <a:custGeom>
            <a:avLst/>
            <a:gdLst/>
            <a:ahLst/>
            <a:cxnLst/>
            <a:rect r="r" b="b" t="t" l="l"/>
            <a:pathLst>
              <a:path h="12109112" w="12366885">
                <a:moveTo>
                  <a:pt x="0" y="0"/>
                </a:moveTo>
                <a:lnTo>
                  <a:pt x="12366885" y="0"/>
                </a:lnTo>
                <a:lnTo>
                  <a:pt x="12366885" y="12109112"/>
                </a:lnTo>
                <a:lnTo>
                  <a:pt x="0" y="12109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70" t="0" r="-2357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152854" y="-1435737"/>
            <a:ext cx="19937082" cy="13158474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987205"/>
            <a:ext cx="11259826" cy="1163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87"/>
              </a:lnSpc>
              <a:spcBef>
                <a:spcPct val="0"/>
              </a:spcBef>
            </a:pPr>
            <a:r>
              <a:rPr lang="en-US" sz="6848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680750"/>
            <a:ext cx="11475947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</a:t>
            </a: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In neque leo, aliquam vel eros eu, blandit congue ex.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Sed vitae fringilla eros, et pharetra turpis. Vestibulum volutpat pellentesque lacinia. 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764236" cy="10287000"/>
            <a:chOff x="0" y="0"/>
            <a:chExt cx="1035231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5227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352278">
                  <a:moveTo>
                    <a:pt x="0" y="0"/>
                  </a:moveTo>
                  <a:lnTo>
                    <a:pt x="10352278" y="0"/>
                  </a:lnTo>
                  <a:lnTo>
                    <a:pt x="1035227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4B9CD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380241" y="985838"/>
            <a:ext cx="12926187" cy="8339820"/>
            <a:chOff x="0" y="0"/>
            <a:chExt cx="17234916" cy="111197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234915" cy="11119739"/>
            </a:xfrm>
            <a:custGeom>
              <a:avLst/>
              <a:gdLst/>
              <a:ahLst/>
              <a:cxnLst/>
              <a:rect r="r" b="b" t="t" l="l"/>
              <a:pathLst>
                <a:path h="11119739" w="17234915">
                  <a:moveTo>
                    <a:pt x="57150" y="0"/>
                  </a:moveTo>
                  <a:lnTo>
                    <a:pt x="17177765" y="0"/>
                  </a:lnTo>
                  <a:cubicBezTo>
                    <a:pt x="17209388" y="0"/>
                    <a:pt x="17234915" y="25527"/>
                    <a:pt x="17234915" y="57150"/>
                  </a:cubicBezTo>
                  <a:lnTo>
                    <a:pt x="17234915" y="11062589"/>
                  </a:lnTo>
                  <a:cubicBezTo>
                    <a:pt x="17234915" y="11094212"/>
                    <a:pt x="17209388" y="11119739"/>
                    <a:pt x="17177765" y="11119739"/>
                  </a:cubicBezTo>
                  <a:lnTo>
                    <a:pt x="57150" y="11119739"/>
                  </a:lnTo>
                  <a:cubicBezTo>
                    <a:pt x="25527" y="11119739"/>
                    <a:pt x="0" y="11094212"/>
                    <a:pt x="0" y="11062589"/>
                  </a:cubicBezTo>
                  <a:lnTo>
                    <a:pt x="0" y="57150"/>
                  </a:lnTo>
                  <a:cubicBezTo>
                    <a:pt x="0" y="25527"/>
                    <a:pt x="25527" y="0"/>
                    <a:pt x="57150" y="0"/>
                  </a:cubicBezTo>
                  <a:moveTo>
                    <a:pt x="57150" y="114300"/>
                  </a:moveTo>
                  <a:lnTo>
                    <a:pt x="57150" y="57150"/>
                  </a:lnTo>
                  <a:lnTo>
                    <a:pt x="114300" y="57150"/>
                  </a:lnTo>
                  <a:lnTo>
                    <a:pt x="114300" y="11062589"/>
                  </a:lnTo>
                  <a:lnTo>
                    <a:pt x="57150" y="11062589"/>
                  </a:lnTo>
                  <a:lnTo>
                    <a:pt x="57150" y="11005439"/>
                  </a:lnTo>
                  <a:lnTo>
                    <a:pt x="17177765" y="11005439"/>
                  </a:lnTo>
                  <a:lnTo>
                    <a:pt x="17177765" y="11062589"/>
                  </a:lnTo>
                  <a:lnTo>
                    <a:pt x="17120615" y="11062589"/>
                  </a:lnTo>
                  <a:lnTo>
                    <a:pt x="17120615" y="57150"/>
                  </a:lnTo>
                  <a:lnTo>
                    <a:pt x="17177765" y="57150"/>
                  </a:lnTo>
                  <a:lnTo>
                    <a:pt x="17177765" y="114300"/>
                  </a:lnTo>
                  <a:lnTo>
                    <a:pt x="57150" y="11430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28700" y="5251165"/>
            <a:ext cx="5134679" cy="3311809"/>
            <a:chOff x="0" y="0"/>
            <a:chExt cx="6846239" cy="4415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846239" cy="4415746"/>
            </a:xfrm>
            <a:custGeom>
              <a:avLst/>
              <a:gdLst/>
              <a:ahLst/>
              <a:cxnLst/>
              <a:rect r="r" b="b" t="t" l="l"/>
              <a:pathLst>
                <a:path h="4415746" w="6846239">
                  <a:moveTo>
                    <a:pt x="0" y="0"/>
                  </a:moveTo>
                  <a:lnTo>
                    <a:pt x="6846239" y="0"/>
                  </a:lnTo>
                  <a:lnTo>
                    <a:pt x="6846239" y="4415746"/>
                  </a:lnTo>
                  <a:lnTo>
                    <a:pt x="0" y="44157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38100"/>
              <a:ext cx="6846239" cy="437764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4"/>
                </a:lnSpc>
              </a:pPr>
              <a:r>
                <a:rPr lang="en-US" sz="33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Text</a:t>
              </a:r>
            </a:p>
          </p:txBody>
        </p:sp>
      </p:grpSp>
      <p:sp>
        <p:nvSpPr>
          <p:cNvPr name="AutoShape 9" id="9"/>
          <p:cNvSpPr/>
          <p:nvPr/>
        </p:nvSpPr>
        <p:spPr>
          <a:xfrm>
            <a:off x="1045171" y="4737398"/>
            <a:ext cx="4286150" cy="0"/>
          </a:xfrm>
          <a:prstGeom prst="line">
            <a:avLst/>
          </a:prstGeom>
          <a:ln cap="rnd" w="47625">
            <a:solidFill>
              <a:srgbClr val="13294B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6685381" y="1249587"/>
            <a:ext cx="12315907" cy="10340293"/>
            <a:chOff x="0" y="0"/>
            <a:chExt cx="8764270" cy="73583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-4387" t="0" r="-4387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2547352"/>
            <a:ext cx="4424231" cy="740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80"/>
              </a:lnSpc>
            </a:pPr>
            <a:r>
              <a:rPr lang="en-US" sz="4902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Text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86085" y="7692512"/>
            <a:ext cx="5715831" cy="1267875"/>
          </a:xfrm>
          <a:custGeom>
            <a:avLst/>
            <a:gdLst/>
            <a:ahLst/>
            <a:cxnLst/>
            <a:rect r="r" b="b" t="t" l="l"/>
            <a:pathLst>
              <a:path h="1267875" w="5715831">
                <a:moveTo>
                  <a:pt x="0" y="0"/>
                </a:moveTo>
                <a:lnTo>
                  <a:pt x="5715830" y="0"/>
                </a:lnTo>
                <a:lnTo>
                  <a:pt x="5715830" y="1267875"/>
                </a:lnTo>
                <a:lnTo>
                  <a:pt x="0" y="1267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09391" y="2490018"/>
            <a:ext cx="12469218" cy="1862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65"/>
              </a:lnSpc>
            </a:pPr>
            <a:r>
              <a:rPr lang="en-US" sz="1097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Presentation Title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24625" y="5321186"/>
            <a:ext cx="5238750" cy="794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3"/>
              </a:lnSpc>
            </a:pPr>
            <a:r>
              <a:rPr lang="en-US" b="true" sz="4709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December 5, 2025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01000" y="0"/>
            <a:ext cx="10287000" cy="102870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0" r="-5027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3098357"/>
            <a:ext cx="4983517" cy="4090286"/>
            <a:chOff x="0" y="0"/>
            <a:chExt cx="6644689" cy="545371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95250"/>
              <a:ext cx="6644689" cy="29205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5665"/>
                </a:lnSpc>
              </a:pPr>
              <a:r>
                <a:rPr lang="en-US" sz="5500" spc="-126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LOREM IPSUM DOLOR SIT AMET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173091"/>
              <a:ext cx="6644689" cy="22806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2727"/>
                </a:lnSpc>
              </a:pPr>
              <a:r>
                <a:rPr lang="en-US" sz="2199">
                  <a:solidFill>
                    <a:srgbClr val="13294B"/>
                  </a:solidFill>
                  <a:latin typeface="Open Sans"/>
                  <a:ea typeface="Open Sans"/>
                  <a:cs typeface="Open Sans"/>
                  <a:sym typeface="Open Sans"/>
                </a:rPr>
                <a:t>Lorem ipsum dolor sit amet, consectetur adipiscing elit. Vivamus tincidunt id massa a lobortis. Pellentesque maximus eros et ligula facilisis cursus.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01000" y="0"/>
            <a:ext cx="10287000" cy="102870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0" r="-5027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3098357"/>
            <a:ext cx="4983517" cy="4090286"/>
            <a:chOff x="0" y="0"/>
            <a:chExt cx="6644689" cy="545371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95250"/>
              <a:ext cx="6644689" cy="29205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5665"/>
                </a:lnSpc>
              </a:pPr>
              <a:r>
                <a:rPr lang="en-US" sz="5500" spc="-126">
                  <a:solidFill>
                    <a:srgbClr val="4B9CD3"/>
                  </a:solidFill>
                  <a:latin typeface="Open Sans"/>
                  <a:ea typeface="Open Sans"/>
                  <a:cs typeface="Open Sans"/>
                  <a:sym typeface="Open Sans"/>
                </a:rPr>
                <a:t>LOREM IPSUM DOLOR SIT AMET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173091"/>
              <a:ext cx="6644689" cy="22806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2727"/>
                </a:lnSpc>
              </a:pPr>
              <a:r>
                <a:rPr lang="en-US" sz="2199">
                  <a:solidFill>
                    <a:srgbClr val="13294B"/>
                  </a:solidFill>
                  <a:latin typeface="Open Sans"/>
                  <a:ea typeface="Open Sans"/>
                  <a:cs typeface="Open Sans"/>
                  <a:sym typeface="Open Sans"/>
                </a:rPr>
                <a:t>Lorem ipsum dolor sit amet, consectetur adipiscing elit. Vivamus tincidunt id massa a lobortis. Pellentesque maximus eros et ligula facilisis cursus.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77680"/>
            <a:ext cx="154305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680750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</a:t>
            </a: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In neque leo, aliquam vel eros eu, blandit congue ex.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Sed vitae fringilla eros, et pharetra turpis. Vestibulum volutpat pellentesque lacinia. 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8750" y="1977680"/>
            <a:ext cx="154305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680750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 In neque leo, aliquam vel eros eu, blandit congue ex. Sed vitae fringilla eros, et pharetra turpis. Vestibulum volutpat pellentesque lacinia.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5643562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-4710545" y="-14408826"/>
            <a:ext cx="27709091" cy="18288000"/>
            <a:chOff x="0" y="0"/>
            <a:chExt cx="635000" cy="41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078" y="0"/>
              <a:ext cx="633922" cy="419100"/>
            </a:xfrm>
            <a:custGeom>
              <a:avLst/>
              <a:gdLst/>
              <a:ahLst/>
              <a:cxnLst/>
              <a:rect r="r" b="b" t="t" l="l"/>
              <a:pathLst>
                <a:path h="419100" w="633922">
                  <a:moveTo>
                    <a:pt x="590148" y="0"/>
                  </a:moveTo>
                  <a:lnTo>
                    <a:pt x="170899" y="0"/>
                  </a:lnTo>
                  <a:cubicBezTo>
                    <a:pt x="168967" y="0"/>
                    <a:pt x="167138" y="875"/>
                    <a:pt x="165926" y="2379"/>
                  </a:cubicBezTo>
                  <a:lnTo>
                    <a:pt x="840" y="207171"/>
                  </a:lnTo>
                  <a:cubicBezTo>
                    <a:pt x="-279" y="208559"/>
                    <a:pt x="-279" y="210541"/>
                    <a:pt x="840" y="211929"/>
                  </a:cubicBezTo>
                  <a:lnTo>
                    <a:pt x="165926" y="416721"/>
                  </a:lnTo>
                  <a:cubicBezTo>
                    <a:pt x="167138" y="418225"/>
                    <a:pt x="168967" y="419100"/>
                    <a:pt x="170899" y="419100"/>
                  </a:cubicBezTo>
                  <a:lnTo>
                    <a:pt x="590148" y="419100"/>
                  </a:lnTo>
                  <a:cubicBezTo>
                    <a:pt x="590148" y="419100"/>
                    <a:pt x="633922" y="357188"/>
                    <a:pt x="633922" y="209550"/>
                  </a:cubicBezTo>
                  <a:cubicBezTo>
                    <a:pt x="633922" y="61912"/>
                    <a:pt x="590148" y="0"/>
                    <a:pt x="590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84150" y="-28575"/>
              <a:ext cx="406400" cy="447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3680750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 In neque leo, aliquam vel eros eu, blandit congue ex. Sed vitae fringilla eros, et pharetra turpis. Vestibulum volutpat pellentesque lacinia.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428750" y="1977680"/>
            <a:ext cx="154305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43562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-4710545" y="-14408826"/>
            <a:ext cx="27709091" cy="18288000"/>
            <a:chOff x="0" y="0"/>
            <a:chExt cx="635000" cy="41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078" y="0"/>
              <a:ext cx="633922" cy="419100"/>
            </a:xfrm>
            <a:custGeom>
              <a:avLst/>
              <a:gdLst/>
              <a:ahLst/>
              <a:cxnLst/>
              <a:rect r="r" b="b" t="t" l="l"/>
              <a:pathLst>
                <a:path h="419100" w="633922">
                  <a:moveTo>
                    <a:pt x="590148" y="0"/>
                  </a:moveTo>
                  <a:lnTo>
                    <a:pt x="170899" y="0"/>
                  </a:lnTo>
                  <a:cubicBezTo>
                    <a:pt x="168967" y="0"/>
                    <a:pt x="167138" y="875"/>
                    <a:pt x="165926" y="2379"/>
                  </a:cubicBezTo>
                  <a:lnTo>
                    <a:pt x="840" y="207171"/>
                  </a:lnTo>
                  <a:cubicBezTo>
                    <a:pt x="-279" y="208559"/>
                    <a:pt x="-279" y="210541"/>
                    <a:pt x="840" y="211929"/>
                  </a:cubicBezTo>
                  <a:lnTo>
                    <a:pt x="165926" y="416721"/>
                  </a:lnTo>
                  <a:cubicBezTo>
                    <a:pt x="167138" y="418225"/>
                    <a:pt x="168967" y="419100"/>
                    <a:pt x="170899" y="419100"/>
                  </a:cubicBezTo>
                  <a:lnTo>
                    <a:pt x="590148" y="419100"/>
                  </a:lnTo>
                  <a:cubicBezTo>
                    <a:pt x="590148" y="419100"/>
                    <a:pt x="633922" y="357188"/>
                    <a:pt x="633922" y="209550"/>
                  </a:cubicBezTo>
                  <a:cubicBezTo>
                    <a:pt x="633922" y="61912"/>
                    <a:pt x="590148" y="0"/>
                    <a:pt x="590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84150" y="-28575"/>
              <a:ext cx="406400" cy="447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3680750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 In neque leo, aliquam vel eros eu, blandit congue ex. Sed vitae fringilla eros, et pharetra turpis. Vestibulum volutpat pellentesque lacinia.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428750" y="1977680"/>
            <a:ext cx="154305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43562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678182"/>
            <a:ext cx="18288000" cy="3608818"/>
          </a:xfrm>
          <a:custGeom>
            <a:avLst/>
            <a:gdLst/>
            <a:ahLst/>
            <a:cxnLst/>
            <a:rect r="r" b="b" t="t" l="l"/>
            <a:pathLst>
              <a:path h="3608818" w="18288000">
                <a:moveTo>
                  <a:pt x="0" y="0"/>
                </a:moveTo>
                <a:lnTo>
                  <a:pt x="18288000" y="0"/>
                </a:lnTo>
                <a:lnTo>
                  <a:pt x="18288000" y="3608818"/>
                </a:lnTo>
                <a:lnTo>
                  <a:pt x="0" y="3608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3552" r="0" b="-23672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4710545" y="-14408826"/>
            <a:ext cx="27709091" cy="18288000"/>
            <a:chOff x="0" y="0"/>
            <a:chExt cx="635000" cy="4191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078" y="0"/>
              <a:ext cx="633922" cy="419100"/>
            </a:xfrm>
            <a:custGeom>
              <a:avLst/>
              <a:gdLst/>
              <a:ahLst/>
              <a:cxnLst/>
              <a:rect r="r" b="b" t="t" l="l"/>
              <a:pathLst>
                <a:path h="419100" w="633922">
                  <a:moveTo>
                    <a:pt x="590148" y="0"/>
                  </a:moveTo>
                  <a:lnTo>
                    <a:pt x="170899" y="0"/>
                  </a:lnTo>
                  <a:cubicBezTo>
                    <a:pt x="168967" y="0"/>
                    <a:pt x="167138" y="875"/>
                    <a:pt x="165926" y="2379"/>
                  </a:cubicBezTo>
                  <a:lnTo>
                    <a:pt x="840" y="207171"/>
                  </a:lnTo>
                  <a:cubicBezTo>
                    <a:pt x="-279" y="208559"/>
                    <a:pt x="-279" y="210541"/>
                    <a:pt x="840" y="211929"/>
                  </a:cubicBezTo>
                  <a:lnTo>
                    <a:pt x="165926" y="416721"/>
                  </a:lnTo>
                  <a:cubicBezTo>
                    <a:pt x="167138" y="418225"/>
                    <a:pt x="168967" y="419100"/>
                    <a:pt x="170899" y="419100"/>
                  </a:cubicBezTo>
                  <a:lnTo>
                    <a:pt x="590148" y="419100"/>
                  </a:lnTo>
                  <a:cubicBezTo>
                    <a:pt x="590148" y="419100"/>
                    <a:pt x="633922" y="357188"/>
                    <a:pt x="633922" y="209550"/>
                  </a:cubicBezTo>
                  <a:cubicBezTo>
                    <a:pt x="633922" y="61912"/>
                    <a:pt x="590148" y="0"/>
                    <a:pt x="590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84150" y="-28575"/>
              <a:ext cx="406400" cy="447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680750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31E1F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metus auctor congue. In neque leo, aliquam vel eros eu, blandit congue ex. Sed vitae fringilla eros, et pharetra turpis. Vestibulum volutpat pellentesque lacinia.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8750" y="1977680"/>
            <a:ext cx="154305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9229725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643562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77680"/>
            <a:ext cx="154305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8994140"/>
            <a:ext cx="6651869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62025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4B9CD3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28750" y="4744915"/>
            <a:ext cx="700087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rbi semper nibh sed metus auctor congue.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8750" y="3894260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58375" y="4744915"/>
            <a:ext cx="7000875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Morbi semper nibh sed me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tus auctor congue. 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858375" y="3894260"/>
            <a:ext cx="70008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Subtitle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971" r="-30557" b="-948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2030718" y="618496"/>
            <a:ext cx="10497250" cy="9050008"/>
          </a:xfrm>
          <a:prstGeom prst="rect">
            <a:avLst/>
          </a:prstGeom>
          <a:solidFill>
            <a:srgbClr val="4B9CD3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6313600"/>
            <a:ext cx="5124450" cy="76200"/>
          </a:xfrm>
          <a:prstGeom prst="rect">
            <a:avLst/>
          </a:prstGeom>
          <a:solidFill>
            <a:srgbClr val="E7E9EC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7395487"/>
            <a:ext cx="3960249" cy="878455"/>
          </a:xfrm>
          <a:custGeom>
            <a:avLst/>
            <a:gdLst/>
            <a:ahLst/>
            <a:cxnLst/>
            <a:rect r="r" b="b" t="t" l="l"/>
            <a:pathLst>
              <a:path h="878455" w="3960249">
                <a:moveTo>
                  <a:pt x="0" y="0"/>
                </a:moveTo>
                <a:lnTo>
                  <a:pt x="3960249" y="0"/>
                </a:lnTo>
                <a:lnTo>
                  <a:pt x="3960249" y="878455"/>
                </a:lnTo>
                <a:lnTo>
                  <a:pt x="0" y="8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438550"/>
            <a:ext cx="6924016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i="true">
                <a:solidFill>
                  <a:srgbClr val="E7E9E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Lorem ipsum dolor sit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8848344"/>
            <a:ext cx="309370" cy="309370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09700" y="2428486"/>
            <a:ext cx="5565294" cy="5565272"/>
            <a:chOff x="0" y="0"/>
            <a:chExt cx="6350025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13294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1522859" y="2541645"/>
            <a:ext cx="5338976" cy="5338954"/>
            <a:chOff x="0" y="0"/>
            <a:chExt cx="6350025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0072" r="0" b="-4020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076678" y="5713301"/>
            <a:ext cx="2808313" cy="2808313"/>
            <a:chOff x="0" y="0"/>
            <a:chExt cx="1913890" cy="19138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708088" y="1028700"/>
            <a:ext cx="7193658" cy="7193658"/>
            <a:chOff x="0" y="0"/>
            <a:chExt cx="1913890" cy="19138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182251" y="0"/>
            <a:ext cx="1635641" cy="1635641"/>
            <a:chOff x="0" y="0"/>
            <a:chExt cx="1913890" cy="19138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72946" y="1028700"/>
            <a:ext cx="1224090" cy="1224090"/>
            <a:chOff x="0" y="0"/>
            <a:chExt cx="1913890" cy="19138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0" y="9674955"/>
            <a:ext cx="1224090" cy="612045"/>
            <a:chOff x="0" y="0"/>
            <a:chExt cx="1913890" cy="95694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913890" cy="956945"/>
            </a:xfrm>
            <a:custGeom>
              <a:avLst/>
              <a:gdLst/>
              <a:ahLst/>
              <a:cxnLst/>
              <a:rect r="r" b="b" t="t" l="l"/>
              <a:pathLst>
                <a:path h="956945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144000" y="9258300"/>
            <a:ext cx="3942135" cy="1066144"/>
            <a:chOff x="0" y="0"/>
            <a:chExt cx="1438102" cy="38893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38102" cy="388932"/>
            </a:xfrm>
            <a:custGeom>
              <a:avLst/>
              <a:gdLst/>
              <a:ahLst/>
              <a:cxnLst/>
              <a:rect r="r" b="b" t="t" l="l"/>
              <a:pathLst>
                <a:path h="388932" w="1438102">
                  <a:moveTo>
                    <a:pt x="0" y="0"/>
                  </a:moveTo>
                  <a:lnTo>
                    <a:pt x="1438102" y="0"/>
                  </a:lnTo>
                  <a:lnTo>
                    <a:pt x="1438102" y="388932"/>
                  </a:lnTo>
                  <a:lnTo>
                    <a:pt x="0" y="388932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4004049" y="9003029"/>
            <a:ext cx="3986429" cy="884262"/>
          </a:xfrm>
          <a:custGeom>
            <a:avLst/>
            <a:gdLst/>
            <a:ahLst/>
            <a:cxnLst/>
            <a:rect r="r" b="b" t="t" l="l"/>
            <a:pathLst>
              <a:path h="884262" w="3986429">
                <a:moveTo>
                  <a:pt x="0" y="0"/>
                </a:moveTo>
                <a:lnTo>
                  <a:pt x="3986429" y="0"/>
                </a:lnTo>
                <a:lnTo>
                  <a:pt x="3986429" y="884262"/>
                </a:lnTo>
                <a:lnTo>
                  <a:pt x="0" y="88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144000" y="1010541"/>
            <a:ext cx="6192830" cy="1417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20"/>
              </a:lnSpc>
            </a:pPr>
            <a:r>
              <a:rPr lang="en-US" b="true" sz="8300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CONTACT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44000" y="3583683"/>
            <a:ext cx="4860049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Phone Number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44000" y="4196458"/>
            <a:ext cx="81153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123-456-7890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144000" y="5324112"/>
            <a:ext cx="5485209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Email Address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44000" y="5936887"/>
            <a:ext cx="651050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name@unc.edu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144000" y="7095233"/>
            <a:ext cx="3942135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b="true" sz="3500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Website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144000" y="7708008"/>
            <a:ext cx="6345908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hussman.unc.edu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88121" y="7648816"/>
            <a:ext cx="5711758" cy="1266972"/>
          </a:xfrm>
          <a:custGeom>
            <a:avLst/>
            <a:gdLst/>
            <a:ahLst/>
            <a:cxnLst/>
            <a:rect r="r" b="b" t="t" l="l"/>
            <a:pathLst>
              <a:path h="1266972" w="5711758">
                <a:moveTo>
                  <a:pt x="0" y="0"/>
                </a:moveTo>
                <a:lnTo>
                  <a:pt x="5711758" y="0"/>
                </a:lnTo>
                <a:lnTo>
                  <a:pt x="5711758" y="1266971"/>
                </a:lnTo>
                <a:lnTo>
                  <a:pt x="0" y="1266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09391" y="2490018"/>
            <a:ext cx="12469218" cy="1862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65"/>
              </a:lnSpc>
            </a:pPr>
            <a:r>
              <a:rPr lang="en-US" b="true" sz="10975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Presentation Title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24625" y="5321186"/>
            <a:ext cx="5238750" cy="794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3"/>
              </a:lnSpc>
            </a:pPr>
            <a:r>
              <a:rPr lang="en-US" b="true" sz="4709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December 5, 2025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905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4B9CD3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550926" y="547688"/>
            <a:ext cx="17186148" cy="9189720"/>
            <a:chOff x="0" y="0"/>
            <a:chExt cx="22914864" cy="12252960"/>
          </a:xfrm>
        </p:grpSpPr>
        <p:sp>
          <p:nvSpPr>
            <p:cNvPr name="Freeform 5" id="5" descr="Carroll Hall"/>
            <p:cNvSpPr/>
            <p:nvPr/>
          </p:nvSpPr>
          <p:spPr>
            <a:xfrm flipH="false" flipV="false" rot="0">
              <a:off x="0" y="0"/>
              <a:ext cx="22914863" cy="12252960"/>
            </a:xfrm>
            <a:custGeom>
              <a:avLst/>
              <a:gdLst/>
              <a:ahLst/>
              <a:cxnLst/>
              <a:rect r="r" b="b" t="t" l="l"/>
              <a:pathLst>
                <a:path h="12252960" w="22914863">
                  <a:moveTo>
                    <a:pt x="0" y="0"/>
                  </a:moveTo>
                  <a:lnTo>
                    <a:pt x="22914863" y="0"/>
                  </a:lnTo>
                  <a:lnTo>
                    <a:pt x="22914863" y="12252960"/>
                  </a:lnTo>
                  <a:lnTo>
                    <a:pt x="0" y="1225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519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00200" y="1720674"/>
            <a:ext cx="15087600" cy="7406640"/>
            <a:chOff x="0" y="0"/>
            <a:chExt cx="20116800" cy="98755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116800" cy="9875520"/>
            </a:xfrm>
            <a:custGeom>
              <a:avLst/>
              <a:gdLst/>
              <a:ahLst/>
              <a:cxnLst/>
              <a:rect r="r" b="b" t="t" l="l"/>
              <a:pathLst>
                <a:path h="9875520" w="20116800">
                  <a:moveTo>
                    <a:pt x="0" y="0"/>
                  </a:moveTo>
                  <a:lnTo>
                    <a:pt x="20116800" y="0"/>
                  </a:lnTo>
                  <a:lnTo>
                    <a:pt x="20116800" y="9875520"/>
                  </a:lnTo>
                  <a:lnTo>
                    <a:pt x="0" y="9875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00025"/>
              <a:ext cx="20116800" cy="96754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9440"/>
                </a:lnSpc>
              </a:pPr>
              <a:r>
                <a:rPr lang="en-US" sz="18000" b="true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ENTER TEXT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6400" y="4332178"/>
            <a:ext cx="7315200" cy="1622644"/>
          </a:xfrm>
          <a:custGeom>
            <a:avLst/>
            <a:gdLst/>
            <a:ahLst/>
            <a:cxnLst/>
            <a:rect r="r" b="b" t="t" l="l"/>
            <a:pathLst>
              <a:path h="1622644" w="7315200">
                <a:moveTo>
                  <a:pt x="0" y="0"/>
                </a:moveTo>
                <a:lnTo>
                  <a:pt x="7315200" y="0"/>
                </a:lnTo>
                <a:lnTo>
                  <a:pt x="7315200" y="1622644"/>
                </a:lnTo>
                <a:lnTo>
                  <a:pt x="0" y="1622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04926" y="3086100"/>
            <a:ext cx="4278147" cy="4114800"/>
          </a:xfrm>
          <a:custGeom>
            <a:avLst/>
            <a:gdLst/>
            <a:ahLst/>
            <a:cxnLst/>
            <a:rect r="r" b="b" t="t" l="l"/>
            <a:pathLst>
              <a:path h="4114800" w="4278147">
                <a:moveTo>
                  <a:pt x="0" y="0"/>
                </a:moveTo>
                <a:lnTo>
                  <a:pt x="4278148" y="0"/>
                </a:lnTo>
                <a:lnTo>
                  <a:pt x="4278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70379" y="3086100"/>
            <a:ext cx="3547241" cy="4114800"/>
          </a:xfrm>
          <a:custGeom>
            <a:avLst/>
            <a:gdLst/>
            <a:ahLst/>
            <a:cxnLst/>
            <a:rect r="r" b="b" t="t" l="l"/>
            <a:pathLst>
              <a:path h="4114800" w="3547241">
                <a:moveTo>
                  <a:pt x="0" y="0"/>
                </a:moveTo>
                <a:lnTo>
                  <a:pt x="3547242" y="0"/>
                </a:lnTo>
                <a:lnTo>
                  <a:pt x="35472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6400" y="4332178"/>
            <a:ext cx="7315200" cy="1622644"/>
          </a:xfrm>
          <a:custGeom>
            <a:avLst/>
            <a:gdLst/>
            <a:ahLst/>
            <a:cxnLst/>
            <a:rect r="r" b="b" t="t" l="l"/>
            <a:pathLst>
              <a:path h="1622644" w="7315200">
                <a:moveTo>
                  <a:pt x="0" y="0"/>
                </a:moveTo>
                <a:lnTo>
                  <a:pt x="7315200" y="0"/>
                </a:lnTo>
                <a:lnTo>
                  <a:pt x="7315200" y="1622644"/>
                </a:lnTo>
                <a:lnTo>
                  <a:pt x="0" y="1622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04926" y="3086100"/>
            <a:ext cx="4278147" cy="4114800"/>
          </a:xfrm>
          <a:custGeom>
            <a:avLst/>
            <a:gdLst/>
            <a:ahLst/>
            <a:cxnLst/>
            <a:rect r="r" b="b" t="t" l="l"/>
            <a:pathLst>
              <a:path h="4114800" w="4278147">
                <a:moveTo>
                  <a:pt x="0" y="0"/>
                </a:moveTo>
                <a:lnTo>
                  <a:pt x="4278148" y="0"/>
                </a:lnTo>
                <a:lnTo>
                  <a:pt x="4278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70895" y="3086100"/>
            <a:ext cx="3546209" cy="4114800"/>
          </a:xfrm>
          <a:custGeom>
            <a:avLst/>
            <a:gdLst/>
            <a:ahLst/>
            <a:cxnLst/>
            <a:rect r="r" b="b" t="t" l="l"/>
            <a:pathLst>
              <a:path h="4114800" w="3546209">
                <a:moveTo>
                  <a:pt x="0" y="0"/>
                </a:moveTo>
                <a:lnTo>
                  <a:pt x="3546210" y="0"/>
                </a:lnTo>
                <a:lnTo>
                  <a:pt x="3546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733" y="7200900"/>
            <a:ext cx="20351608" cy="3086100"/>
            <a:chOff x="0" y="0"/>
            <a:chExt cx="536009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60094" cy="812800"/>
            </a:xfrm>
            <a:custGeom>
              <a:avLst/>
              <a:gdLst/>
              <a:ahLst/>
              <a:cxnLst/>
              <a:rect r="r" b="b" t="t" l="l"/>
              <a:pathLst>
                <a:path h="812800" w="5360094">
                  <a:moveTo>
                    <a:pt x="0" y="0"/>
                  </a:moveTo>
                  <a:lnTo>
                    <a:pt x="5360094" y="0"/>
                  </a:lnTo>
                  <a:lnTo>
                    <a:pt x="536009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9C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360094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7932628"/>
            <a:ext cx="7315200" cy="1622644"/>
          </a:xfrm>
          <a:custGeom>
            <a:avLst/>
            <a:gdLst/>
            <a:ahLst/>
            <a:cxnLst/>
            <a:rect r="r" b="b" t="t" l="l"/>
            <a:pathLst>
              <a:path h="1622644" w="7315200">
                <a:moveTo>
                  <a:pt x="0" y="0"/>
                </a:moveTo>
                <a:lnTo>
                  <a:pt x="7315200" y="0"/>
                </a:lnTo>
                <a:lnTo>
                  <a:pt x="7315200" y="1622644"/>
                </a:lnTo>
                <a:lnTo>
                  <a:pt x="0" y="1622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17400" y="-945336"/>
            <a:ext cx="7315200" cy="2141359"/>
          </a:xfrm>
          <a:custGeom>
            <a:avLst/>
            <a:gdLst/>
            <a:ahLst/>
            <a:cxnLst/>
            <a:rect r="r" b="b" t="t" l="l"/>
            <a:pathLst>
              <a:path h="2141359" w="7315200">
                <a:moveTo>
                  <a:pt x="0" y="0"/>
                </a:moveTo>
                <a:lnTo>
                  <a:pt x="7315200" y="0"/>
                </a:lnTo>
                <a:lnTo>
                  <a:pt x="7315200" y="2141359"/>
                </a:lnTo>
                <a:lnTo>
                  <a:pt x="0" y="21413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71550"/>
            <a:ext cx="2021667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876982"/>
            <a:ext cx="12359669" cy="308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84"/>
              </a:lnSpc>
            </a:pPr>
            <a:r>
              <a:rPr lang="en-US" sz="8845" b="true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Cover Title Example</a:t>
            </a:r>
          </a:p>
          <a:p>
            <a:pPr algn="l">
              <a:lnSpc>
                <a:spcPts val="12384"/>
              </a:lnSpc>
            </a:pPr>
            <a:r>
              <a:rPr lang="en-US" sz="8845" b="true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with Full Signature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606969"/>
            <a:ext cx="1108870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Presentation Subtitle or Presenter Name Here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-9921227" y="-4450667"/>
            <a:ext cx="20351608" cy="509155"/>
            <a:chOff x="0" y="0"/>
            <a:chExt cx="5360094" cy="1340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60094" cy="134098"/>
            </a:xfrm>
            <a:custGeom>
              <a:avLst/>
              <a:gdLst/>
              <a:ahLst/>
              <a:cxnLst/>
              <a:rect r="r" b="b" t="t" l="l"/>
              <a:pathLst>
                <a:path h="134098" w="5360094">
                  <a:moveTo>
                    <a:pt x="0" y="0"/>
                  </a:moveTo>
                  <a:lnTo>
                    <a:pt x="5360094" y="0"/>
                  </a:lnTo>
                  <a:lnTo>
                    <a:pt x="5360094" y="134098"/>
                  </a:lnTo>
                  <a:lnTo>
                    <a:pt x="0" y="134098"/>
                  </a:lnTo>
                  <a:close/>
                </a:path>
              </a:pathLst>
            </a:custGeom>
            <a:solidFill>
              <a:srgbClr val="4B9C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360094" cy="1912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13569718" y="2831053"/>
            <a:ext cx="5491936" cy="1887229"/>
          </a:xfrm>
          <a:custGeom>
            <a:avLst/>
            <a:gdLst/>
            <a:ahLst/>
            <a:cxnLst/>
            <a:rect r="r" b="b" t="t" l="l"/>
            <a:pathLst>
              <a:path h="1887229" w="5491936">
                <a:moveTo>
                  <a:pt x="0" y="0"/>
                </a:moveTo>
                <a:lnTo>
                  <a:pt x="5491935" y="0"/>
                </a:lnTo>
                <a:lnTo>
                  <a:pt x="5491935" y="1887229"/>
                </a:lnTo>
                <a:lnTo>
                  <a:pt x="0" y="1887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350891" y="7926037"/>
            <a:ext cx="4237806" cy="2535051"/>
            <a:chOff x="0" y="0"/>
            <a:chExt cx="1116130" cy="66766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16130" cy="667668"/>
            </a:xfrm>
            <a:custGeom>
              <a:avLst/>
              <a:gdLst/>
              <a:ahLst/>
              <a:cxnLst/>
              <a:rect r="r" b="b" t="t" l="l"/>
              <a:pathLst>
                <a:path h="667668" w="1116130">
                  <a:moveTo>
                    <a:pt x="0" y="0"/>
                  </a:moveTo>
                  <a:lnTo>
                    <a:pt x="1116130" y="0"/>
                  </a:lnTo>
                  <a:lnTo>
                    <a:pt x="1116130" y="667668"/>
                  </a:lnTo>
                  <a:lnTo>
                    <a:pt x="0" y="667668"/>
                  </a:lnTo>
                  <a:close/>
                </a:path>
              </a:pathLst>
            </a:custGeom>
            <a:solidFill>
              <a:srgbClr val="4B9CD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116130" cy="7248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372071" y="8396141"/>
            <a:ext cx="1812895" cy="1420755"/>
          </a:xfrm>
          <a:custGeom>
            <a:avLst/>
            <a:gdLst/>
            <a:ahLst/>
            <a:cxnLst/>
            <a:rect r="r" b="b" t="t" l="l"/>
            <a:pathLst>
              <a:path h="1420755" w="1812895">
                <a:moveTo>
                  <a:pt x="0" y="0"/>
                </a:moveTo>
                <a:lnTo>
                  <a:pt x="1812896" y="0"/>
                </a:lnTo>
                <a:lnTo>
                  <a:pt x="1812896" y="1420755"/>
                </a:lnTo>
                <a:lnTo>
                  <a:pt x="0" y="142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971550"/>
            <a:ext cx="2021667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048432"/>
            <a:ext cx="12359669" cy="2678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26"/>
              </a:lnSpc>
            </a:pPr>
            <a:r>
              <a:rPr lang="en-US" sz="8845" b="true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Cover Title Name</a:t>
            </a:r>
          </a:p>
          <a:p>
            <a:pPr algn="l">
              <a:lnSpc>
                <a:spcPts val="10526"/>
              </a:lnSpc>
            </a:pPr>
            <a:r>
              <a:rPr lang="en-US" sz="8845" b="true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Example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7193573"/>
            <a:ext cx="9851240" cy="56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</a:pPr>
            <a:r>
              <a:rPr lang="en-US" sz="32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-9703433" y="3299753"/>
            <a:ext cx="20351608" cy="3086100"/>
            <a:chOff x="0" y="0"/>
            <a:chExt cx="536009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60094" cy="812800"/>
            </a:xfrm>
            <a:custGeom>
              <a:avLst/>
              <a:gdLst/>
              <a:ahLst/>
              <a:cxnLst/>
              <a:rect r="r" b="b" t="t" l="l"/>
              <a:pathLst>
                <a:path h="812800" w="5360094">
                  <a:moveTo>
                    <a:pt x="0" y="0"/>
                  </a:moveTo>
                  <a:lnTo>
                    <a:pt x="5360094" y="0"/>
                  </a:lnTo>
                  <a:lnTo>
                    <a:pt x="536009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360094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-3657600" y="4072821"/>
            <a:ext cx="7315200" cy="2141359"/>
          </a:xfrm>
          <a:custGeom>
            <a:avLst/>
            <a:gdLst/>
            <a:ahLst/>
            <a:cxnLst/>
            <a:rect r="r" b="b" t="t" l="l"/>
            <a:pathLst>
              <a:path h="2141359" w="7315200">
                <a:moveTo>
                  <a:pt x="0" y="0"/>
                </a:moveTo>
                <a:lnTo>
                  <a:pt x="7315200" y="0"/>
                </a:lnTo>
                <a:lnTo>
                  <a:pt x="7315200" y="2141358"/>
                </a:lnTo>
                <a:lnTo>
                  <a:pt x="0" y="214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64747" y="3841750"/>
            <a:ext cx="12359669" cy="278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Division Title Example</a:t>
            </a:r>
          </a:p>
          <a:p>
            <a:pPr algn="l">
              <a:lnSpc>
                <a:spcPts val="11200"/>
              </a:lnSpc>
            </a:pPr>
            <a:r>
              <a:rPr lang="en-US" sz="8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with Sections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64747" y="1447800"/>
            <a:ext cx="1108870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 OR NUMBER SERIES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64747" y="8485457"/>
            <a:ext cx="9851240" cy="56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</a:pPr>
            <a:r>
              <a:rPr lang="en-US" sz="3271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-9703433" y="3299753"/>
            <a:ext cx="20351608" cy="3086100"/>
            <a:chOff x="0" y="0"/>
            <a:chExt cx="536009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60094" cy="812800"/>
            </a:xfrm>
            <a:custGeom>
              <a:avLst/>
              <a:gdLst/>
              <a:ahLst/>
              <a:cxnLst/>
              <a:rect r="r" b="b" t="t" l="l"/>
              <a:pathLst>
                <a:path h="812800" w="5360094">
                  <a:moveTo>
                    <a:pt x="0" y="0"/>
                  </a:moveTo>
                  <a:lnTo>
                    <a:pt x="5360094" y="0"/>
                  </a:lnTo>
                  <a:lnTo>
                    <a:pt x="536009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9C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360094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164747" y="3841750"/>
            <a:ext cx="14094553" cy="278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true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Division Title Example</a:t>
            </a:r>
          </a:p>
          <a:p>
            <a:pPr algn="l">
              <a:lnSpc>
                <a:spcPts val="11200"/>
              </a:lnSpc>
            </a:pPr>
            <a:r>
              <a:rPr lang="en-US" sz="8000" b="true">
                <a:solidFill>
                  <a:srgbClr val="1329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with Sections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5400000">
            <a:off x="-3657600" y="4072821"/>
            <a:ext cx="7315200" cy="2141359"/>
          </a:xfrm>
          <a:custGeom>
            <a:avLst/>
            <a:gdLst/>
            <a:ahLst/>
            <a:cxnLst/>
            <a:rect r="r" b="b" t="t" l="l"/>
            <a:pathLst>
              <a:path h="2141359" w="7315200">
                <a:moveTo>
                  <a:pt x="0" y="0"/>
                </a:moveTo>
                <a:lnTo>
                  <a:pt x="7315200" y="0"/>
                </a:lnTo>
                <a:lnTo>
                  <a:pt x="7315200" y="2141358"/>
                </a:lnTo>
                <a:lnTo>
                  <a:pt x="0" y="214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64747" y="1447800"/>
            <a:ext cx="1108870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 OR NUMBER SERIES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64747" y="8485457"/>
            <a:ext cx="9851240" cy="56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</a:pPr>
            <a:r>
              <a:rPr lang="en-US" sz="3271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83088"/>
            <a:ext cx="14094553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true">
                <a:solidFill>
                  <a:srgbClr val="4B9CD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Divider Title Example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3218523" cy="1106001"/>
          </a:xfrm>
          <a:custGeom>
            <a:avLst/>
            <a:gdLst/>
            <a:ahLst/>
            <a:cxnLst/>
            <a:rect r="r" b="b" t="t" l="l"/>
            <a:pathLst>
              <a:path h="1106001" w="3218523">
                <a:moveTo>
                  <a:pt x="0" y="0"/>
                </a:moveTo>
                <a:lnTo>
                  <a:pt x="3218523" y="0"/>
                </a:lnTo>
                <a:lnTo>
                  <a:pt x="3218523" y="1106001"/>
                </a:lnTo>
                <a:lnTo>
                  <a:pt x="0" y="1106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8693689"/>
            <a:ext cx="9851240" cy="56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</a:pPr>
            <a:r>
              <a:rPr lang="en-US" sz="3271">
                <a:solidFill>
                  <a:srgbClr val="13294B"/>
                </a:solidFill>
                <a:latin typeface="Open Sans"/>
                <a:ea typeface="Open Sans"/>
                <a:cs typeface="Open Sans"/>
                <a:sym typeface="Open Sans"/>
              </a:rPr>
              <a:t>UNC Hussman School of Journalism and Media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9C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4835425" y="-1146293"/>
            <a:ext cx="19937082" cy="13158474"/>
            <a:chOff x="0" y="0"/>
            <a:chExt cx="635000" cy="41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499" y="0"/>
              <a:ext cx="633501" cy="419100"/>
            </a:xfrm>
            <a:custGeom>
              <a:avLst/>
              <a:gdLst/>
              <a:ahLst/>
              <a:cxnLst/>
              <a:rect r="r" b="b" t="t" l="l"/>
              <a:pathLst>
                <a:path h="419100" w="633501">
                  <a:moveTo>
                    <a:pt x="589727" y="0"/>
                  </a:moveTo>
                  <a:lnTo>
                    <a:pt x="171670" y="0"/>
                  </a:lnTo>
                  <a:cubicBezTo>
                    <a:pt x="168984" y="0"/>
                    <a:pt x="166442" y="1216"/>
                    <a:pt x="164757" y="3307"/>
                  </a:cubicBezTo>
                  <a:lnTo>
                    <a:pt x="1167" y="206243"/>
                  </a:lnTo>
                  <a:cubicBezTo>
                    <a:pt x="-389" y="208173"/>
                    <a:pt x="-389" y="210927"/>
                    <a:pt x="1167" y="212857"/>
                  </a:cubicBezTo>
                  <a:lnTo>
                    <a:pt x="164757" y="415793"/>
                  </a:lnTo>
                  <a:cubicBezTo>
                    <a:pt x="166442" y="417884"/>
                    <a:pt x="168984" y="419100"/>
                    <a:pt x="171670" y="419100"/>
                  </a:cubicBezTo>
                  <a:lnTo>
                    <a:pt x="589727" y="419100"/>
                  </a:lnTo>
                  <a:cubicBezTo>
                    <a:pt x="589727" y="419100"/>
                    <a:pt x="633501" y="357188"/>
                    <a:pt x="633501" y="209550"/>
                  </a:cubicBezTo>
                  <a:cubicBezTo>
                    <a:pt x="633501" y="61912"/>
                    <a:pt x="589727" y="0"/>
                    <a:pt x="589727" y="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84150" y="-38100"/>
              <a:ext cx="406400" cy="457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87344" y="8680152"/>
            <a:ext cx="3960249" cy="878455"/>
          </a:xfrm>
          <a:custGeom>
            <a:avLst/>
            <a:gdLst/>
            <a:ahLst/>
            <a:cxnLst/>
            <a:rect r="r" b="b" t="t" l="l"/>
            <a:pathLst>
              <a:path h="878455" w="3960249">
                <a:moveTo>
                  <a:pt x="0" y="0"/>
                </a:moveTo>
                <a:lnTo>
                  <a:pt x="3960249" y="0"/>
                </a:lnTo>
                <a:lnTo>
                  <a:pt x="3960249" y="878455"/>
                </a:lnTo>
                <a:lnTo>
                  <a:pt x="0" y="878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049009" y="4560496"/>
            <a:ext cx="10123587" cy="15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4"/>
              </a:lnSpc>
            </a:pPr>
            <a:r>
              <a:rPr lang="en-US" sz="907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Section title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49009" y="3763076"/>
            <a:ext cx="669368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4B9CD3"/>
                </a:solidFill>
                <a:latin typeface="Open Sans"/>
                <a:ea typeface="Open Sans"/>
                <a:cs typeface="Open Sans"/>
                <a:sym typeface="Open Sans"/>
              </a:rPr>
              <a:t>SUBTITLE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337312"/>
            <a:ext cx="2356466" cy="278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15"/>
              </a:lnSpc>
            </a:pPr>
            <a:r>
              <a:rPr lang="en-US" sz="162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DAG6qPQcUs4</dc:identifier>
  <dcterms:modified xsi:type="dcterms:W3CDTF">2011-08-01T06:04:30Z</dcterms:modified>
  <cp:revision>1</cp:revision>
  <dc:title>UNC Hussman Powerpoint template_updated logo</dc:title>
</cp:coreProperties>
</file>