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300" r:id="rId2"/>
    <p:sldId id="261" r:id="rId3"/>
    <p:sldId id="262" r:id="rId4"/>
    <p:sldId id="265" r:id="rId5"/>
    <p:sldId id="298" r:id="rId6"/>
    <p:sldId id="297" r:id="rId7"/>
    <p:sldId id="294" r:id="rId8"/>
    <p:sldId id="295" r:id="rId9"/>
    <p:sldId id="296" r:id="rId10"/>
    <p:sldId id="301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303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02" r:id="rId28"/>
    <p:sldId id="29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s" id="{CD4B05EB-5162-0B4F-AF03-015B68511ED9}">
          <p14:sldIdLst>
            <p14:sldId id="300"/>
            <p14:sldId id="261"/>
            <p14:sldId id="262"/>
          </p14:sldIdLst>
        </p14:section>
        <p14:section name="Dividers" id="{A8637408-DFD9-B547-9E19-7BAD9A786C77}">
          <p14:sldIdLst>
            <p14:sldId id="265"/>
            <p14:sldId id="298"/>
            <p14:sldId id="297"/>
            <p14:sldId id="294"/>
            <p14:sldId id="295"/>
            <p14:sldId id="296"/>
          </p14:sldIdLst>
        </p14:section>
        <p14:section name="Content" id="{AE13D34D-26A7-1D42-BD54-88A4E5D53DB3}">
          <p14:sldIdLst>
            <p14:sldId id="301"/>
            <p14:sldId id="271"/>
            <p14:sldId id="272"/>
            <p14:sldId id="273"/>
            <p14:sldId id="274"/>
            <p14:sldId id="275"/>
            <p14:sldId id="276"/>
            <p14:sldId id="278"/>
            <p14:sldId id="303"/>
          </p14:sldIdLst>
        </p14:section>
        <p14:section name="Content Photos" id="{A91D19AD-8A26-1047-8CB4-277CA4561B21}">
          <p14:sldIdLst>
            <p14:sldId id="279"/>
            <p14:sldId id="280"/>
            <p14:sldId id="281"/>
            <p14:sldId id="282"/>
            <p14:sldId id="283"/>
          </p14:sldIdLst>
        </p14:section>
        <p14:section name="First. And For All." id="{B0AD5B88-48F6-454D-94FD-2098D3CD361A}">
          <p14:sldIdLst>
            <p14:sldId id="284"/>
            <p14:sldId id="285"/>
            <p14:sldId id="286"/>
          </p14:sldIdLst>
        </p14:section>
        <p14:section name="Closing Slide Signatures" id="{305FE542-EEB0-2647-AE6F-4521057C80D2}">
          <p14:sldIdLst>
            <p14:sldId id="302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4"/>
    <p:restoredTop sz="86259"/>
  </p:normalViewPr>
  <p:slideViewPr>
    <p:cSldViewPr snapToGrid="0" snapToObjects="1">
      <p:cViewPr varScale="1">
        <p:scale>
          <a:sx n="110" d="100"/>
          <a:sy n="110" d="100"/>
        </p:scale>
        <p:origin x="34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768"/>
    </p:cViewPr>
  </p:outlineViewPr>
  <p:notesTextViewPr>
    <p:cViewPr>
      <p:scale>
        <a:sx n="1" d="1"/>
        <a:sy n="1" d="1"/>
      </p:scale>
      <p:origin x="0" y="0"/>
    </p:cViewPr>
  </p:notesTextViewPr>
  <p:gridSpacing cx="114300" cy="1143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866A7-698B-6A44-88F1-0082A6B9A9EB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255FF-E733-7A46-8A77-BA6A8CE50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00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93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12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7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Full Sign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844F620-6422-175B-F602-ACC486E7BD28}"/>
              </a:ext>
            </a:extLst>
          </p:cNvPr>
          <p:cNvSpPr/>
          <p:nvPr userDrawn="1"/>
        </p:nvSpPr>
        <p:spPr>
          <a:xfrm>
            <a:off x="0" y="5176907"/>
            <a:ext cx="12192000" cy="1709696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1480134"/>
            <a:ext cx="10972800" cy="2533874"/>
          </a:xfrm>
        </p:spPr>
        <p:txBody>
          <a:bodyPr anchor="t">
            <a:normAutofit/>
          </a:bodyPr>
          <a:lstStyle>
            <a:lvl1pPr algn="l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181105"/>
            <a:ext cx="10972800" cy="457200"/>
          </a:xfrm>
        </p:spPr>
        <p:txBody>
          <a:bodyPr anchor="ctr"/>
          <a:lstStyle>
            <a:lvl1pPr marL="0" indent="0" algn="l"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or Presenter Name Goes Here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FC083E6-90DD-E923-0081-A2BCE2A9EF5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17219" y="512937"/>
            <a:ext cx="5425397" cy="457200"/>
          </a:xfrm>
        </p:spPr>
        <p:txBody>
          <a:bodyPr anchor="ctr"/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161D05-89EC-3C25-F33F-CEA512C9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285" t="50001" r="-146" b="-10002"/>
          <a:stretch>
            <a:fillRect/>
          </a:stretch>
        </p:blipFill>
        <p:spPr>
          <a:xfrm>
            <a:off x="8229600" y="-7749"/>
            <a:ext cx="4663440" cy="8229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4A36F3-CAB3-62A6-C6E8-6A1BB017C06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09600" y="5458464"/>
            <a:ext cx="3678621" cy="1146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42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09601" y="342900"/>
            <a:ext cx="10062225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A766A3E-C3D8-CEA2-FBC4-8AB354D85F74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2">
            <a:extLst>
              <a:ext uri="{FF2B5EF4-FFF2-40B4-BE49-F238E27FC236}">
                <a16:creationId xmlns:a16="http://schemas.microsoft.com/office/drawing/2014/main" id="{0260FA03-7173-BABA-296F-94A763BB664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1" y="1810319"/>
            <a:ext cx="10868660" cy="4100330"/>
          </a:xfrm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C8FA054B-21AB-7601-9E4F-8B0F78E817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6C40871-AB4B-6BC6-DD5D-F29A9DC126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1153497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  <p15:guide id="5" pos="45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09600" y="342900"/>
            <a:ext cx="100618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" y="1810319"/>
            <a:ext cx="5281061" cy="40019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5FA583D-9F86-B317-6DDE-BB1432ACCD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4D2D6D-D836-1475-B21F-FD74A9F3D635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2">
            <a:extLst>
              <a:ext uri="{FF2B5EF4-FFF2-40B4-BE49-F238E27FC236}">
                <a16:creationId xmlns:a16="http://schemas.microsoft.com/office/drawing/2014/main" id="{5454C11D-F1B3-2C1A-B588-CA54535BD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01339" y="1810319"/>
            <a:ext cx="5281061" cy="40019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391F682F-1948-02DA-DE80-89FD2B0D82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697892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0" y="6149487"/>
            <a:ext cx="12192000" cy="7239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2000" y="342900"/>
            <a:ext cx="100594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643719" y="1810319"/>
            <a:ext cx="6936282" cy="38553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1520" y="1805619"/>
            <a:ext cx="3481892" cy="3855373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472F24FC-F42D-E94A-1C14-25535C6895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ADA503-7BD6-E089-1E33-6F0477459468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DF0E06C9-AB49-3CFA-A659-C6C044C17C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39801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9944098" y="3975100"/>
            <a:ext cx="2247902" cy="288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1" y="342900"/>
            <a:ext cx="10052263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0" y="1810319"/>
            <a:ext cx="6803575" cy="43237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15835" y="1456085"/>
            <a:ext cx="3656964" cy="467801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5AC1F149-7BBE-D0B7-0E9D-F391EC0704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123C5-E7BC-9260-0E94-D33BDF0FCBD7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F3F9E0B-FC8F-2FEC-6F53-012F4C1E66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784249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Full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56494" y="1"/>
            <a:ext cx="3935506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1999" y="342900"/>
            <a:ext cx="699903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1999" y="1810319"/>
            <a:ext cx="6999035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AAD6C-33C7-B854-A943-2CE6956EC76D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80853D7-F89A-343A-ABF1-F1BBBE885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  <a:ln>
            <a:noFill/>
          </a:ln>
        </p:spPr>
        <p:txBody>
          <a:bodyPr/>
          <a:lstStyle>
            <a:lvl1pPr>
              <a:defRPr sz="1200" b="0">
                <a:ln w="0">
                  <a:noFill/>
                </a:ln>
                <a:solidFill>
                  <a:schemeClr val="bg1"/>
                </a:solidFill>
                <a:effectLst>
                  <a:outerShdw blurRad="94031" dist="8334" dir="4200000" sx="97000" sy="97000" algn="tl" rotWithShape="0">
                    <a:schemeClr val="tx1">
                      <a:alpha val="85000"/>
                    </a:schemeClr>
                  </a:outerShdw>
                </a:effectLst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946469E5-4287-550C-F06B-9730B745B7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827980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3F5DAB-D703-7675-89E2-EF3BBF643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098" y="0"/>
            <a:ext cx="2247901" cy="6858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836198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1" y="1810319"/>
            <a:ext cx="8361984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1C725C3-4DC0-7832-0231-B6F1C464C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4" y="342900"/>
            <a:ext cx="819306" cy="640080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40243D27-A33E-866A-A83E-032A4CC273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B64942-4C79-47FE-110A-338C6571D813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3C97E4AB-2102-062A-67B8-25BD5D32E0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83170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3F5DAB-D703-7675-89E2-EF3BBF643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-49924"/>
            <a:ext cx="2247900" cy="695784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836198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1" y="1810319"/>
            <a:ext cx="8361984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9B1EAB3-5A0A-B598-60D0-1FCDC29D7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4" y="342900"/>
            <a:ext cx="819305" cy="640080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E58EEC99-0F59-F9CB-CA29-1CE02919E7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7C354E-487A-94F0-075E-D7FFF34C6033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CA15002-8976-BBD9-7C35-45298ED834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220772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Blank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100522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51B0B562-B6BD-09E9-42B4-146C6EFC68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B5E4647-BA5F-D64B-F0EB-098CD5D66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23492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0" y="3975100"/>
            <a:ext cx="12192000" cy="288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2000" y="342900"/>
            <a:ext cx="100594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000" y="1810319"/>
            <a:ext cx="10823255" cy="4323781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B688156F-D9FC-7DA6-4C3E-126AC7FA7B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62D018-0AB8-A858-5849-180894E1689D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06B6EFFD-1C8F-C226-15FE-CA04F80522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571666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96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991F94-533F-E723-F175-6E52EC9DB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13902" y="5270360"/>
            <a:ext cx="2478097" cy="158764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0290" y="685800"/>
            <a:ext cx="8661354" cy="3504257"/>
          </a:xfrm>
        </p:spPr>
        <p:txBody>
          <a:bodyPr anchor="b">
            <a:normAutofit/>
          </a:bodyPr>
          <a:lstStyle>
            <a:lvl1pPr algn="l"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00289" y="4367713"/>
            <a:ext cx="8661355" cy="1535242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70DFD4-2C33-B3BB-339C-75B30AB01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303202" cy="3902044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A5CA4EC-E77F-39B9-0DFC-97E8E1FB7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0019" y="5594299"/>
            <a:ext cx="1170437" cy="914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DCAC6A-8B4F-A5CD-D2E3-F6AFB3467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16200000">
            <a:off x="9398717" y="1740305"/>
            <a:ext cx="3216245" cy="110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750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83BC2A8-CBFD-3CCE-A999-591ADF31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5028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41720" y="0"/>
            <a:ext cx="6050280" cy="61341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58A2778D-DB38-EC78-3942-C7CCE2D02E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74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41720" y="0"/>
            <a:ext cx="6050280" cy="61341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F92D9E-F912-2CD3-A71A-E6B136E48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474720"/>
            <a:ext cx="6050280" cy="338328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22FE7E67-0EC3-368B-F114-F28E49BA3D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50280" cy="338328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4AB92B3-898A-A6DE-73F8-00700AADE0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49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475D593E-B01C-1B5C-0FC6-2AA03ADC85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41722" y="-1"/>
            <a:ext cx="6050280" cy="324357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94F954-8FD3-E89A-095D-E0BAD7002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335015"/>
            <a:ext cx="6050280" cy="2799085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22FE7E67-0EC3-368B-F114-F28E49BA3D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-1"/>
            <a:ext cx="6050280" cy="32435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117B4F1-48C2-F18F-6D10-79C17D58A99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41722" y="3335015"/>
            <a:ext cx="6050280" cy="279908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1E7C4D-5152-08A0-4FC8-FD1516DB9B63}"/>
              </a:ext>
            </a:extLst>
          </p:cNvPr>
          <p:cNvSpPr txBox="1"/>
          <p:nvPr userDrawn="1"/>
        </p:nvSpPr>
        <p:spPr>
          <a:xfrm>
            <a:off x="723900" y="6365245"/>
            <a:ext cx="64626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0" baseline="0" dirty="0">
                <a:solidFill>
                  <a:schemeClr val="tx1"/>
                </a:solidFill>
                <a:latin typeface="Arial" panose="020B0604020202020204" pitchFamily="34" charset="0"/>
                <a:ea typeface="Source Serif 4 Medium" panose="02040603050405020204" pitchFamily="18" charset="0"/>
                <a:cs typeface="Arial" panose="020B0604020202020204" pitchFamily="34" charset="0"/>
              </a:rPr>
              <a:t>University, Division or Unit Name Goes Here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1C01A2D9-4B30-21C7-FD6B-61DD9EC1FA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261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Photo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0EE3BA1-F4E4-B0E3-EDF3-A8D6798E6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4739EF-0BF5-50F5-831B-3FE192AAE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1459"/>
            <a:ext cx="4078388" cy="475854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D82B961C-0078-F25B-ADC4-41230630CC3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381822"/>
            <a:ext cx="5866878" cy="275227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C761E72-09D4-76DA-092B-B5A330D452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337" y="337832"/>
            <a:ext cx="2286000" cy="249680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4E6BE11-4A52-1EFB-4210-5B2DA549835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79314" y="337832"/>
            <a:ext cx="2387563" cy="249680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3324" y="1495586"/>
            <a:ext cx="5765313" cy="4638513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B2E3435A-7B27-3F95-1D78-E8476E0017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080CEA01-2304-233B-0E20-309CACEA11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162924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DFAEB5-6069-584C-9CEF-AD60221C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Interlocking NC with the tagline, “First. And For All.”">
            <a:extLst>
              <a:ext uri="{FF2B5EF4-FFF2-40B4-BE49-F238E27FC236}">
                <a16:creationId xmlns:a16="http://schemas.microsoft.com/office/drawing/2014/main" id="{7FD56301-4791-760A-929E-C47BF3FBE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58113" y="2790499"/>
            <a:ext cx="7475774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1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nterlocking NC with the tagline, “First. And For All.”">
            <a:extLst>
              <a:ext uri="{FF2B5EF4-FFF2-40B4-BE49-F238E27FC236}">
                <a16:creationId xmlns:a16="http://schemas.microsoft.com/office/drawing/2014/main" id="{CF24EAEE-EDDA-D794-7CE7-285C23CD66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6" r="-36"/>
          <a:stretch>
            <a:fillRect/>
          </a:stretch>
        </p:blipFill>
        <p:spPr>
          <a:xfrm>
            <a:off x="2358113" y="2790499"/>
            <a:ext cx="7475774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821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00BBD57-4BEB-D9AF-A1AA-90ACAD3DD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nterlocking NC with the tagline, “First. And For All.”">
            <a:extLst>
              <a:ext uri="{FF2B5EF4-FFF2-40B4-BE49-F238E27FC236}">
                <a16:creationId xmlns:a16="http://schemas.microsoft.com/office/drawing/2014/main" id="{AE1EA31F-B569-0FAB-4C96-503D723431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58108" y="2790499"/>
            <a:ext cx="7475777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16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ith Signature Carolina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DFAEB5-6069-584C-9CEF-AD60221C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947338"/>
          </a:xfrm>
          <a:prstGeom prst="rect">
            <a:avLst/>
          </a:prstGeom>
          <a:solidFill>
            <a:schemeClr val="accent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 University of North Carolina at Chapel Hill">
            <a:extLst>
              <a:ext uri="{FF2B5EF4-FFF2-40B4-BE49-F238E27FC236}">
                <a16:creationId xmlns:a16="http://schemas.microsoft.com/office/drawing/2014/main" id="{03D283E4-8C2B-CA2D-F8A9-2C167FF21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49064" y="2759825"/>
            <a:ext cx="4293867" cy="133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184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ith Signatur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University of North Carolina at Chapel Hill">
            <a:extLst>
              <a:ext uri="{FF2B5EF4-FFF2-40B4-BE49-F238E27FC236}">
                <a16:creationId xmlns:a16="http://schemas.microsoft.com/office/drawing/2014/main" id="{E15A44BB-BD05-5259-3194-EA1EDADB81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49065" y="2759825"/>
            <a:ext cx="4293870" cy="133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1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A01D1E-CBB3-0E06-52EF-DB45BB2CF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13902" y="0"/>
            <a:ext cx="2476500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0289" y="519160"/>
            <a:ext cx="6415106" cy="4100155"/>
          </a:xfrm>
        </p:spPr>
        <p:txBody>
          <a:bodyPr anchor="b">
            <a:normAutofit/>
          </a:bodyPr>
          <a:lstStyle>
            <a:lvl1pPr marL="0" indent="0" algn="l">
              <a:tabLst/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00289" y="4811843"/>
            <a:ext cx="6415107" cy="1124262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70DFD4-2C33-B3BB-339C-75B30AB01738}"/>
              </a:ext>
            </a:extLst>
          </p:cNvPr>
          <p:cNvSpPr/>
          <p:nvPr userDrawn="1"/>
        </p:nvSpPr>
        <p:spPr>
          <a:xfrm>
            <a:off x="0" y="1"/>
            <a:ext cx="303202" cy="43433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8EFFAC87-9E53-1884-FF11-F909742899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6931" y="519161"/>
            <a:ext cx="4384780" cy="382424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F22C87-9DEE-511C-D576-91408F23E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0019" y="5594299"/>
            <a:ext cx="117043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65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3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540933" y="0"/>
            <a:ext cx="10651067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D9795C1-D152-B640-81E1-08A233E871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7A2B52-BA67-752C-E2B6-172CBE3C1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" t="50002" r="140" b="-50002"/>
          <a:stretch>
            <a:fillRect/>
          </a:stretch>
        </p:blipFill>
        <p:spPr>
          <a:xfrm rot="16200000">
            <a:off x="-1653669" y="2743200"/>
            <a:ext cx="466344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1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/>
          <p:nvPr userDrawn="1"/>
        </p:nvSpPr>
        <p:spPr>
          <a:xfrm>
            <a:off x="-1" y="0"/>
            <a:ext cx="1540933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07BA80-25D7-6A4E-9BE4-E1354E47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0" t="49335" r="70" b="-49335"/>
          <a:stretch>
            <a:fillRect/>
          </a:stretch>
        </p:blipFill>
        <p:spPr>
          <a:xfrm rot="16200000">
            <a:off x="-1655064" y="2743200"/>
            <a:ext cx="4663440" cy="1371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A389D4D-CCDD-4179-F371-36361112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FB92FF-E0C3-8BF5-E7F0-4D97B2882E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20141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/>
          <p:nvPr userDrawn="1"/>
        </p:nvSpPr>
        <p:spPr>
          <a:xfrm>
            <a:off x="-7496" y="-39415"/>
            <a:ext cx="1540933" cy="693682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07BA80-25D7-6A4E-9BE4-E1354E47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0" t="50002" r="70" b="-50002"/>
          <a:stretch>
            <a:fillRect/>
          </a:stretch>
        </p:blipFill>
        <p:spPr>
          <a:xfrm rot="16200000">
            <a:off x="-1653415" y="2743200"/>
            <a:ext cx="466344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8A8CC0-5532-5AEA-2BCE-F8E4456B1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3E4D545-C780-15F4-A021-549270FD02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6302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C27406-F7E4-0A7D-8CEC-8F6A32CBE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75" y="714693"/>
            <a:ext cx="2656115" cy="914400"/>
          </a:xfrm>
          <a:prstGeom prst="rect">
            <a:avLst/>
          </a:prstGeom>
        </p:spPr>
      </p:pic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85EB188-FB08-48FC-1E86-D2BD5A8FF1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6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CF2950-39E6-0D08-EE1F-A3C7A2E8C0A2}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7C4555-54B4-D1ED-534B-B2C66B3EB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3" r="-33"/>
          <a:stretch>
            <a:fillRect/>
          </a:stretch>
        </p:blipFill>
        <p:spPr>
          <a:xfrm>
            <a:off x="744274" y="714693"/>
            <a:ext cx="2656116" cy="914400"/>
          </a:xfrm>
          <a:prstGeom prst="rect">
            <a:avLst/>
          </a:prstGeom>
        </p:spPr>
      </p:pic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325CCF78-C9E6-AACB-9BED-51CDC17DB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2688DB-E127-7D33-5B48-848FB04D6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478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CF2950-39E6-0D08-EE1F-A3C7A2E8C0A2}"/>
              </a:ext>
            </a:extLst>
          </p:cNvPr>
          <p:cNvSpPr/>
          <p:nvPr userDrawn="1"/>
        </p:nvSpPr>
        <p:spPr>
          <a:xfrm>
            <a:off x="0" y="-49924"/>
            <a:ext cx="12192000" cy="695784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FC1A22-9EDA-86EF-3D3A-B26BE8493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75" y="714693"/>
            <a:ext cx="2656115" cy="914400"/>
          </a:xfrm>
          <a:prstGeom prst="rect">
            <a:avLst/>
          </a:prstGeom>
        </p:spPr>
      </p:pic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44891A65-5A78-B583-6AF0-524E765554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3327E6B-3A7F-FAEC-4838-B750CD339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654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19" y="650689"/>
            <a:ext cx="11186159" cy="10436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25625"/>
            <a:ext cx="11186160" cy="3786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81185" y="6174647"/>
            <a:ext cx="270789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75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39" r:id="rId2"/>
    <p:sldLayoutId id="2147483740" r:id="rId3"/>
    <p:sldLayoutId id="2147483742" r:id="rId4"/>
    <p:sldLayoutId id="2147483754" r:id="rId5"/>
    <p:sldLayoutId id="2147483753" r:id="rId6"/>
    <p:sldLayoutId id="2147483745" r:id="rId7"/>
    <p:sldLayoutId id="2147483714" r:id="rId8"/>
    <p:sldLayoutId id="2147483746" r:id="rId9"/>
    <p:sldLayoutId id="2147483693" r:id="rId10"/>
    <p:sldLayoutId id="2147483728" r:id="rId11"/>
    <p:sldLayoutId id="2147483727" r:id="rId12"/>
    <p:sldLayoutId id="2147483725" r:id="rId13"/>
    <p:sldLayoutId id="2147483729" r:id="rId14"/>
    <p:sldLayoutId id="2147483732" r:id="rId15"/>
    <p:sldLayoutId id="2147483738" r:id="rId16"/>
    <p:sldLayoutId id="2147483731" r:id="rId17"/>
    <p:sldLayoutId id="2147483730" r:id="rId18"/>
    <p:sldLayoutId id="2147483700" r:id="rId19"/>
    <p:sldLayoutId id="2147483735" r:id="rId20"/>
    <p:sldLayoutId id="2147483736" r:id="rId21"/>
    <p:sldLayoutId id="2147483737" r:id="rId22"/>
    <p:sldLayoutId id="2147483733" r:id="rId23"/>
    <p:sldLayoutId id="2147483750" r:id="rId24"/>
    <p:sldLayoutId id="2147483752" r:id="rId25"/>
    <p:sldLayoutId id="2147483751" r:id="rId26"/>
    <p:sldLayoutId id="2147483748" r:id="rId27"/>
    <p:sldLayoutId id="2147483749" r:id="rId28"/>
  </p:sldLayoutIdLst>
  <p:hf hdr="0" ftr="0" dt="0"/>
  <p:txStyles>
    <p:titleStyle>
      <a:lvl1pPr algn="l" defTabSz="914400" rtl="0" eaLnBrk="1" fontAlgn="base" latinLnBrk="0" hangingPunct="1">
        <a:lnSpc>
          <a:spcPct val="100000"/>
        </a:lnSpc>
        <a:spcBef>
          <a:spcPct val="0"/>
        </a:spcBef>
        <a:buNone/>
        <a:defRPr sz="4000" b="1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7388" indent="-2301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350" indent="-2349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3375" indent="-2317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37041-E1C7-FFAD-64F1-9B37002A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Title Example with Full Signature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1AC6-BFA9-1C26-445D-260871E7F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Presentation Subtitle or Presenter Name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8A022-71F3-E16B-45F9-A6C1433957C7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84333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334C2-0A10-AE77-FBC7-1C82E6B7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Title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89975-4EA1-29B1-5B24-15F63DE3C9E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/>
              <a:t>Blank Area for text, imagery, table, video or graph area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9498A-0945-F524-D348-ABB6E34AE7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CC54FE1-A1BA-9433-0495-F7295A783A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247851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729F9-BDAF-7A0F-EF00-B580CF196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DAD07-A56D-3479-3C22-B6A0A8B3D96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301339" y="1810319"/>
            <a:ext cx="5281060" cy="4001902"/>
          </a:xfrm>
        </p:spPr>
        <p:txBody>
          <a:bodyPr/>
          <a:lstStyle/>
          <a:p>
            <a:r>
              <a:rPr lang="en-US" dirty="0"/>
              <a:t>Text, table, imagery, video or graph area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B7F9-429B-D139-6565-1C3D7BD4D81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Text, table, imagery, video or graph area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59F49B-EAC0-8470-46F1-BD1A8120B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 – 2 columns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DCAC616D-0222-93DC-DBCE-5942585C41BD}"/>
              </a:ext>
            </a:extLst>
          </p:cNvPr>
          <p:cNvSpPr txBox="1">
            <a:spLocks/>
          </p:cNvSpPr>
          <p:nvPr/>
        </p:nvSpPr>
        <p:spPr>
          <a:xfrm>
            <a:off x="609600" y="6388328"/>
            <a:ext cx="8241505" cy="246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9350" indent="-2349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37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3499595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C69F8-6157-EF86-0E36-8F0F765312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62CD7B8F-F807-BEC6-81EE-52444C5A1CE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24600" r="24600"/>
          <a:stretch/>
        </p:blipFill>
        <p:spPr/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2ECBF-19C8-6B53-B748-AFDC0EEA7C0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Text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B8C362-9A6A-AA5B-8ED2-C6A90AEBF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0E24ECC-8267-968B-6194-F1E53AF34E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235161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F08F8-82B5-3E08-8EC0-A3C02F6A01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62B34BED-5EDA-B857-BE7A-F49DAAC956AB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28014" r="28014"/>
          <a:stretch/>
        </p:blipFill>
        <p:spPr/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574A9-CB08-690F-6537-A8B398EA166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Content </a:t>
            </a:r>
          </a:p>
          <a:p>
            <a:r>
              <a:rPr lang="en-US" dirty="0"/>
              <a:t>Bullet Example</a:t>
            </a:r>
          </a:p>
          <a:p>
            <a:r>
              <a:rPr lang="en-US" dirty="0"/>
              <a:t>Text, graph, chart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E9B35D-C71D-827E-7293-4FF2D6305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EFD50758-A48D-078F-2F95-316915E05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2534795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94CCAA58-241C-4724-185E-02F8CF2EF58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33860" r="33860"/>
          <a:stretch/>
        </p:blipFill>
        <p:spPr/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D78C7-914D-0B39-E341-E8D8BF644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4167D-544B-3D3D-756E-61D375E58FF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D7F178-0540-4143-D9E9-D50AA7B0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29395D7-79F0-276F-9185-E19B636F3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3060980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10C2D-E475-1663-5786-DBD7C87E52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09DDD-25EA-BF2F-CCD4-509F31E3F95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0129C5-B985-B6F9-BF67-697FE8AE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83646F7-BF8F-5AEE-7E9F-0487470C59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1655216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99DE0-5143-5862-B7C7-170B1FEDE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FCC73-DDB7-4478-73D0-AABADCD450C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EB2E6-A599-EA1B-600A-FFD88575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F010873-8A21-0565-1F4A-FA5FB401B9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3310805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F32C6-EBD8-639E-5E6D-21CD798D3B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2589742E-556B-E1EE-D559-AF7ABAFD438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t="14490" b="14490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835DCE-4E75-E860-4212-4CE89A4A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5751289E-ADCE-113C-6DCC-2C34A276AE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3822615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C050-D50C-0A8A-F315-42E3C4B64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with blank area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ED8761-8C7B-CFC5-8373-51EF7C13C9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88DB6CA-6533-B936-8A4B-FCAF9D57F9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UNC Hussman School of Journalism and Media</a:t>
            </a:r>
          </a:p>
        </p:txBody>
      </p:sp>
    </p:spTree>
    <p:extLst>
      <p:ext uri="{BB962C8B-B14F-4D97-AF65-F5344CB8AC3E}">
        <p14:creationId xmlns:p14="http://schemas.microsoft.com/office/powerpoint/2010/main" val="2117085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Image placeholder photo">
            <a:extLst>
              <a:ext uri="{FF2B5EF4-FFF2-40B4-BE49-F238E27FC236}">
                <a16:creationId xmlns:a16="http://schemas.microsoft.com/office/drawing/2014/main" id="{85B27A0B-4175-B884-A8E3-61639040962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B9F75F-EDC5-5F0A-DAB9-9463FA9205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Full photo slide</a:t>
            </a:r>
          </a:p>
        </p:txBody>
      </p:sp>
    </p:spTree>
    <p:extLst>
      <p:ext uri="{BB962C8B-B14F-4D97-AF65-F5344CB8AC3E}">
        <p14:creationId xmlns:p14="http://schemas.microsoft.com/office/powerpoint/2010/main" val="301967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1F773-73A6-CAEC-CC3B-21EB7FCD7F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UNC Hussman School of Journalism and Media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DDAE8-CFEB-28ED-BB5B-2D83D804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Cover Title Name Example</a:t>
            </a:r>
          </a:p>
        </p:txBody>
      </p:sp>
    </p:spTree>
    <p:extLst>
      <p:ext uri="{BB962C8B-B14F-4D97-AF65-F5344CB8AC3E}">
        <p14:creationId xmlns:p14="http://schemas.microsoft.com/office/powerpoint/2010/main" val="395764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BC76A-CA88-88E8-00FC-8DD38B5C70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3C31FE01-212B-344A-5534-8342694D59B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22259" r="22259"/>
          <a:stretch/>
        </p:blipFill>
        <p:spPr>
          <a:xfrm>
            <a:off x="6144768" y="0"/>
            <a:ext cx="6050280" cy="6134100"/>
          </a:xfrm>
        </p:spPr>
      </p:pic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5A7F289F-9D64-AECC-DAB4-7D32D05C5610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l="25188" r="2518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E661C8-9FD4-A282-F97F-837B3B3877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2 column photo slide</a:t>
            </a:r>
          </a:p>
        </p:txBody>
      </p:sp>
    </p:spTree>
    <p:extLst>
      <p:ext uri="{BB962C8B-B14F-4D97-AF65-F5344CB8AC3E}">
        <p14:creationId xmlns:p14="http://schemas.microsoft.com/office/powerpoint/2010/main" val="1127626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9322E-4206-582B-AFC8-7101D07E9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9" name="Picture Placeholder 8" descr="Image placeholder photo">
            <a:extLst>
              <a:ext uri="{FF2B5EF4-FFF2-40B4-BE49-F238E27FC236}">
                <a16:creationId xmlns:a16="http://schemas.microsoft.com/office/drawing/2014/main" id="{80D4AB84-7B62-FE22-C1DB-942A15FA2AC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22259" r="22259"/>
          <a:stretch/>
        </p:blipFill>
        <p:spPr/>
      </p:pic>
      <p:pic>
        <p:nvPicPr>
          <p:cNvPr id="11" name="Picture Placeholder 10" descr="Image placeholder photo">
            <a:extLst>
              <a:ext uri="{FF2B5EF4-FFF2-40B4-BE49-F238E27FC236}">
                <a16:creationId xmlns:a16="http://schemas.microsoft.com/office/drawing/2014/main" id="{E0FFCC0A-F964-19CC-039D-523C0A27D77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t="294" b="294"/>
          <a:stretch/>
        </p:blipFill>
        <p:spPr>
          <a:xfrm>
            <a:off x="0" y="3474720"/>
            <a:ext cx="6050280" cy="3383280"/>
          </a:xfrm>
        </p:spPr>
      </p:pic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C6C7FF78-9B85-8E47-03C4-3F4BBF9667A7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/>
          <a:srcRect t="294" b="294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6D88A6-0153-AE7B-E861-68033D5DAE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3 Photo Slide</a:t>
            </a:r>
          </a:p>
        </p:txBody>
      </p:sp>
    </p:spTree>
    <p:extLst>
      <p:ext uri="{BB962C8B-B14F-4D97-AF65-F5344CB8AC3E}">
        <p14:creationId xmlns:p14="http://schemas.microsoft.com/office/powerpoint/2010/main" val="2711574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2F708-F6ED-51E5-3033-D6D271A337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12" name="Picture Placeholder 11" descr="Image placeholder photo">
            <a:extLst>
              <a:ext uri="{FF2B5EF4-FFF2-40B4-BE49-F238E27FC236}">
                <a16:creationId xmlns:a16="http://schemas.microsoft.com/office/drawing/2014/main" id="{E30A623C-617E-8B87-E6AD-C2D9DE17AB7A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/>
          <a:srcRect t="8877" b="8877"/>
          <a:stretch/>
        </p:blipFill>
        <p:spPr>
          <a:xfrm>
            <a:off x="6144768" y="3337560"/>
            <a:ext cx="6050280" cy="2799085"/>
          </a:xfrm>
        </p:spPr>
      </p:pic>
      <p:pic>
        <p:nvPicPr>
          <p:cNvPr id="14" name="Picture Placeholder 13" descr="Image placeholder photo">
            <a:extLst>
              <a:ext uri="{FF2B5EF4-FFF2-40B4-BE49-F238E27FC236}">
                <a16:creationId xmlns:a16="http://schemas.microsoft.com/office/drawing/2014/main" id="{E4E39B0A-2E5F-1839-E36E-5256F05F9E5B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t="8877" b="8877"/>
          <a:stretch/>
        </p:blipFill>
        <p:spPr>
          <a:xfrm>
            <a:off x="0" y="3335015"/>
            <a:ext cx="6050280" cy="2799085"/>
          </a:xfrm>
        </p:spPr>
      </p:pic>
      <p:pic>
        <p:nvPicPr>
          <p:cNvPr id="10" name="Picture Placeholder 9" descr="Image placeholder photo">
            <a:extLst>
              <a:ext uri="{FF2B5EF4-FFF2-40B4-BE49-F238E27FC236}">
                <a16:creationId xmlns:a16="http://schemas.microsoft.com/office/drawing/2014/main" id="{7DB563E1-2A19-E2B2-9843-A245A639A91E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/>
          <a:srcRect t="2346" b="2346"/>
          <a:stretch/>
        </p:blipFill>
        <p:spPr/>
      </p:pic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D723E290-195A-3DBE-B3D5-13F9E2288310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/>
          <a:srcRect t="2346" b="2346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27D917-A358-D617-4E4C-A2E791B64E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4 photo slide</a:t>
            </a:r>
          </a:p>
        </p:txBody>
      </p:sp>
    </p:spTree>
    <p:extLst>
      <p:ext uri="{BB962C8B-B14F-4D97-AF65-F5344CB8AC3E}">
        <p14:creationId xmlns:p14="http://schemas.microsoft.com/office/powerpoint/2010/main" val="4063927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3F0E4-B059-8380-7FB9-6BA2121E4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14" name="Picture Placeholder 13" descr="Image placeholder photo">
            <a:extLst>
              <a:ext uri="{FF2B5EF4-FFF2-40B4-BE49-F238E27FC236}">
                <a16:creationId xmlns:a16="http://schemas.microsoft.com/office/drawing/2014/main" id="{063F3378-097D-944A-4C87-C4B3BCFDB5D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l="15043" r="15043"/>
          <a:stretch/>
        </p:blipFill>
        <p:spPr/>
      </p:pic>
      <p:pic>
        <p:nvPicPr>
          <p:cNvPr id="12" name="Picture Placeholder 11" descr="Image placeholder photo">
            <a:extLst>
              <a:ext uri="{FF2B5EF4-FFF2-40B4-BE49-F238E27FC236}">
                <a16:creationId xmlns:a16="http://schemas.microsoft.com/office/drawing/2014/main" id="{5FEB4C6A-C7AE-7543-B59A-11791A9E758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/>
          <a:srcRect t="8300" b="8300"/>
          <a:stretch/>
        </p:blipFill>
        <p:spPr/>
      </p:pic>
      <p:pic>
        <p:nvPicPr>
          <p:cNvPr id="10" name="Picture Placeholder 9" descr="Image placeholder photo">
            <a:extLst>
              <a:ext uri="{FF2B5EF4-FFF2-40B4-BE49-F238E27FC236}">
                <a16:creationId xmlns:a16="http://schemas.microsoft.com/office/drawing/2014/main" id="{793620E9-6A2D-41AD-A3A4-DDC72D7D157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21875" r="21875"/>
          <a:stretch/>
        </p:blipFill>
        <p:spPr>
          <a:xfrm>
            <a:off x="3580878" y="548640"/>
            <a:ext cx="2286000" cy="2286000"/>
          </a:xfrm>
        </p:spPr>
      </p:pic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52E04F9A-2DBE-9459-EB98-28ACFBE7369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1875" r="21875"/>
          <a:stretch/>
        </p:blipFill>
        <p:spPr>
          <a:xfrm>
            <a:off x="723900" y="548640"/>
            <a:ext cx="2286000" cy="2286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D9A3A4-C82F-F871-89F8-88FB1122F9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Photo Gallery Slide</a:t>
            </a:r>
          </a:p>
        </p:txBody>
      </p:sp>
    </p:spTree>
    <p:extLst>
      <p:ext uri="{BB962C8B-B14F-4D97-AF65-F5344CB8AC3E}">
        <p14:creationId xmlns:p14="http://schemas.microsoft.com/office/powerpoint/2010/main" val="1364964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9CDF-3CDA-7783-9A71-7D1CA4C0216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19" y="-1043639"/>
            <a:ext cx="9244195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Carolina Blue</a:t>
            </a:r>
          </a:p>
        </p:txBody>
      </p:sp>
    </p:spTree>
    <p:extLst>
      <p:ext uri="{BB962C8B-B14F-4D97-AF65-F5344CB8AC3E}">
        <p14:creationId xmlns:p14="http://schemas.microsoft.com/office/powerpoint/2010/main" val="3335711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8AFC-85E7-3ED0-186A-8971C43BD1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White</a:t>
            </a:r>
          </a:p>
        </p:txBody>
      </p:sp>
    </p:spTree>
    <p:extLst>
      <p:ext uri="{BB962C8B-B14F-4D97-AF65-F5344CB8AC3E}">
        <p14:creationId xmlns:p14="http://schemas.microsoft.com/office/powerpoint/2010/main" val="2541856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4469-D308-FEE7-CE4B-530F2786AE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Navy</a:t>
            </a:r>
          </a:p>
        </p:txBody>
      </p:sp>
    </p:spTree>
    <p:extLst>
      <p:ext uri="{BB962C8B-B14F-4D97-AF65-F5344CB8AC3E}">
        <p14:creationId xmlns:p14="http://schemas.microsoft.com/office/powerpoint/2010/main" val="4236404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0BC1-0A97-CFA6-D903-AC4363F22B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19" y="-1043639"/>
            <a:ext cx="11186159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Closing Logo Slide</a:t>
            </a:r>
          </a:p>
        </p:txBody>
      </p:sp>
    </p:spTree>
    <p:extLst>
      <p:ext uri="{BB962C8B-B14F-4D97-AF65-F5344CB8AC3E}">
        <p14:creationId xmlns:p14="http://schemas.microsoft.com/office/powerpoint/2010/main" val="912851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59677-A661-C004-943D-729D0FC94B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Signature Slide-White</a:t>
            </a:r>
          </a:p>
        </p:txBody>
      </p:sp>
    </p:spTree>
    <p:extLst>
      <p:ext uri="{BB962C8B-B14F-4D97-AF65-F5344CB8AC3E}">
        <p14:creationId xmlns:p14="http://schemas.microsoft.com/office/powerpoint/2010/main" val="212200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B7B9D193-101E-E615-D345-8A9136D35D3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7753" r="17753"/>
          <a:stretch/>
        </p:blipFill>
        <p:spPr/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3340E-6143-52DE-7FE1-B9643054F0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UNC Hussman School of Journalism and Media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021AAF-5919-373E-E823-007AD9A7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Cover Title Name Example</a:t>
            </a:r>
          </a:p>
        </p:txBody>
      </p:sp>
    </p:spTree>
    <p:extLst>
      <p:ext uri="{BB962C8B-B14F-4D97-AF65-F5344CB8AC3E}">
        <p14:creationId xmlns:p14="http://schemas.microsoft.com/office/powerpoint/2010/main" val="1453476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86B40-F716-18F7-52A8-DDCD091B3D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95C5A0-3302-2C16-899E-5ECC579E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2C44D-C710-4852-C0DF-B717769C922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</p:txBody>
      </p:sp>
    </p:spTree>
    <p:extLst>
      <p:ext uri="{BB962C8B-B14F-4D97-AF65-F5344CB8AC3E}">
        <p14:creationId xmlns:p14="http://schemas.microsoft.com/office/powerpoint/2010/main" val="140706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7F7226-786A-AA18-3C33-4282E19803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8ED581-94C3-E5DD-C7A1-8F5BC796C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7B144-905F-E09B-6719-36A1697DC1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D25A5B-2A35-241C-A0F6-AF3385857C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55FAE1-FD7C-D8D4-F8E9-78AFD788C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B1941-C667-0959-B5DD-69D0F38D17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95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B0FD3-2CDC-C597-F5B8-EAB1AAD8B0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4D6ED-B63E-A661-21C3-B722B81A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40409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F08336-8E2F-43B3-71EC-BE3E8FA4B8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50FD4C-B9F1-A6BC-1BD1-77A234CC0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192195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B7699E-2164-3228-59F6-227E40E8EB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86AED9-E6AB-A145-DFB2-3BDE6E76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42388561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NC 2025">
      <a:dk1>
        <a:srgbClr val="13284B"/>
      </a:dk1>
      <a:lt1>
        <a:srgbClr val="FFFFFF"/>
      </a:lt1>
      <a:dk2>
        <a:srgbClr val="000000"/>
      </a:dk2>
      <a:lt2>
        <a:srgbClr val="DBEBF6"/>
      </a:lt2>
      <a:accent1>
        <a:srgbClr val="4B9CD3"/>
      </a:accent1>
      <a:accent2>
        <a:srgbClr val="13294B"/>
      </a:accent2>
      <a:accent3>
        <a:srgbClr val="B7D7ED"/>
      </a:accent3>
      <a:accent4>
        <a:srgbClr val="93C3E5"/>
      </a:accent4>
      <a:accent5>
        <a:srgbClr val="6FB0DC"/>
      </a:accent5>
      <a:accent6>
        <a:srgbClr val="E5E5E5"/>
      </a:accent6>
      <a:hlink>
        <a:srgbClr val="007FAE"/>
      </a:hlink>
      <a:folHlink>
        <a:srgbClr val="551A8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12710</TotalTime>
  <Words>275</Words>
  <Application>Microsoft Macintosh PowerPoint</Application>
  <PresentationFormat>Widescreen</PresentationFormat>
  <Paragraphs>77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Custom Design</vt:lpstr>
      <vt:lpstr>Cover Title Example with Full Signature</vt:lpstr>
      <vt:lpstr>Cover Title Name Example</vt:lpstr>
      <vt:lpstr>Cover Title Name Example</vt:lpstr>
      <vt:lpstr>Divider Title Example with Sections</vt:lpstr>
      <vt:lpstr>Divider Title Example with Sections</vt:lpstr>
      <vt:lpstr>Divider Title Example with Sections</vt:lpstr>
      <vt:lpstr>Divider Title Example</vt:lpstr>
      <vt:lpstr>Divider Title Example</vt:lpstr>
      <vt:lpstr>Divider Title Example</vt:lpstr>
      <vt:lpstr>Content Title Slide</vt:lpstr>
      <vt:lpstr>Content Slide Title – 2 columns</vt:lpstr>
      <vt:lpstr>Content Slide Title</vt:lpstr>
      <vt:lpstr>Content Slide Title</vt:lpstr>
      <vt:lpstr>Content Slide Title</vt:lpstr>
      <vt:lpstr>Content Slide Title</vt:lpstr>
      <vt:lpstr>Content Slide Title</vt:lpstr>
      <vt:lpstr>Content Slide Title</vt:lpstr>
      <vt:lpstr>Content slide with blank area</vt:lpstr>
      <vt:lpstr>Full photo slide</vt:lpstr>
      <vt:lpstr>2 column photo slide</vt:lpstr>
      <vt:lpstr>3 Photo Slide</vt:lpstr>
      <vt:lpstr>4 photo slide</vt:lpstr>
      <vt:lpstr>Photo Gallery Slide</vt:lpstr>
      <vt:lpstr>Tagline Slide- Carolina Blue</vt:lpstr>
      <vt:lpstr>Tagline Slide- White</vt:lpstr>
      <vt:lpstr>Tagline Slide- Navy</vt:lpstr>
      <vt:lpstr>Closing Logo Slide</vt:lpstr>
      <vt:lpstr>Signature Slide-White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Jacobs, Andrew</dc:creator>
  <cp:lastModifiedBy>Wu, Crystal</cp:lastModifiedBy>
  <cp:revision>118</cp:revision>
  <dcterms:created xsi:type="dcterms:W3CDTF">2018-12-12T18:27:48Z</dcterms:created>
  <dcterms:modified xsi:type="dcterms:W3CDTF">2025-12-05T17:03:21Z</dcterms:modified>
</cp:coreProperties>
</file>