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5"/>
    <p:restoredTop sz="95294"/>
  </p:normalViewPr>
  <p:slideViewPr>
    <p:cSldViewPr snapToGrid="0">
      <p:cViewPr>
        <p:scale>
          <a:sx n="14" d="100"/>
          <a:sy n="14" d="100"/>
        </p:scale>
        <p:origin x="2376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52400" cy="152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400" b="1" dirty="0">
                <a:solidFill>
                  <a:schemeClr val="tx2"/>
                </a:solidFill>
              </a:rPr>
              <a:t>Chart 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163324773615666E-4"/>
          <c:y val="0.16874659848381268"/>
          <c:w val="0.99926836675226383"/>
          <c:h val="0.72552461273223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Group 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FE-BD47-A627-2AA1BF12FF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FE-BD47-A627-2AA1BF12FFBE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FE-BD47-A627-2AA1BF12FFBE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15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FE-BD47-A627-2AA1BF12FF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9999811720175424E-2"/>
          <c:y val="0.92272445925409408"/>
          <c:w val="0.95"/>
          <c:h val="6.9168841880207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400" b="1" dirty="0">
                <a:solidFill>
                  <a:schemeClr val="tx2"/>
                </a:solidFill>
              </a:rPr>
              <a:t>Chart 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163324773615666E-4"/>
          <c:y val="0.16874659848381268"/>
          <c:w val="0.99926836675226383"/>
          <c:h val="0.72552461273223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Group 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85-E346-8F5B-FC05BBB1AD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85-E346-8F5B-FC05BBB1AD38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85-E346-8F5B-FC05BBB1AD38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15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85-E346-8F5B-FC05BBB1AD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9999811720175424E-2"/>
          <c:y val="0.92272445925409408"/>
          <c:w val="0.95"/>
          <c:h val="6.9168841880207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400" b="1" dirty="0">
                <a:solidFill>
                  <a:schemeClr val="tx2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36858243313387767"/>
          <c:y val="1.566145752685501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310051010832825E-2"/>
          <c:y val="0.10066588739766193"/>
          <c:w val="0.93992732604832585"/>
          <c:h val="0.74023229719150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</c:v>
                </c:pt>
                <c:pt idx="1">
                  <c:v>Category</c:v>
                </c:pt>
                <c:pt idx="2">
                  <c:v>Category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B-6846-841C-FAC1A92E99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</c:v>
                </c:pt>
                <c:pt idx="1">
                  <c:v>Category</c:v>
                </c:pt>
                <c:pt idx="2">
                  <c:v>Category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B-6846-841C-FAC1A92E99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Group C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</c:v>
                </c:pt>
                <c:pt idx="1">
                  <c:v>Category</c:v>
                </c:pt>
                <c:pt idx="2">
                  <c:v>Category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2B-6846-841C-FAC1A92E9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0765024"/>
        <c:axId val="2074301328"/>
      </c:barChart>
      <c:catAx>
        <c:axId val="21407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4301328"/>
        <c:crosses val="autoZero"/>
        <c:auto val="1"/>
        <c:lblAlgn val="ctr"/>
        <c:lblOffset val="100"/>
        <c:noMultiLvlLbl val="0"/>
      </c:catAx>
      <c:valAx>
        <c:axId val="2074301328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07650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F6A56-693E-E143-B4A7-4110061FB59E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91E3A-0B89-6546-93E0-0997B16AE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8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91E3A-0B89-6546-93E0-0997B16AED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— Carolin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50F1B7-F7A2-3C65-E7F7-C4D40AEDD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891200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E8AAC-FBBE-2D96-1670-362E8276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632400"/>
            <a:ext cx="438912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005FC-66C0-46DE-2701-F6224CD5F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73042"/>
            <a:ext cx="438912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967BF1-2F2C-FDF9-4AE0-0F1E7150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945600" y="6858000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51D37276-61AB-2B50-1A1B-C6125DFC2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852" y="524484"/>
            <a:ext cx="31122068" cy="2194560"/>
          </a:xfrm>
        </p:spPr>
        <p:txBody>
          <a:bodyPr anchor="b"/>
          <a:lstStyle>
            <a:lvl1pPr algn="l">
              <a:defRPr sz="10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1D4F4-D51A-A190-A5CA-AD36B8310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852" y="2911290"/>
            <a:ext cx="31122068" cy="137160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accent2"/>
                </a:solidFill>
              </a:defRPr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The University of North Carolina at Chapel Hill signature">
            <a:extLst>
              <a:ext uri="{FF2B5EF4-FFF2-40B4-BE49-F238E27FC236}">
                <a16:creationId xmlns:a16="http://schemas.microsoft.com/office/drawing/2014/main" id="{E131704F-7FCE-349B-3B34-1988EFEBF3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91407" y="1402081"/>
            <a:ext cx="7914941" cy="2468880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8604F8D-4D39-3D76-622F-836D6E8162E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358341" y="6852043"/>
            <a:ext cx="20025368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BC3E380-760D-5A62-31C6-020F76F91AE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358349" y="14679307"/>
            <a:ext cx="2002535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00F430F-2503-1A25-4598-4B9C1CC32CB1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358348" y="22506571"/>
            <a:ext cx="2002535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1" name="Content Placeholder 9">
            <a:extLst>
              <a:ext uri="{FF2B5EF4-FFF2-40B4-BE49-F238E27FC236}">
                <a16:creationId xmlns:a16="http://schemas.microsoft.com/office/drawing/2014/main" id="{1F4C34F8-1AAB-66BA-1610-64C2C2C1A31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507484" y="6852043"/>
            <a:ext cx="20025368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9BE6FF7E-3700-0C45-B9DA-F274E5DAA99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22507492" y="14679307"/>
            <a:ext cx="2002535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638BEEAE-407B-04F0-9458-8FDB0C8F44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2507491" y="22506571"/>
            <a:ext cx="2002535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0" name="Text Placeholder 75">
            <a:extLst>
              <a:ext uri="{FF2B5EF4-FFF2-40B4-BE49-F238E27FC236}">
                <a16:creationId xmlns:a16="http://schemas.microsoft.com/office/drawing/2014/main" id="{6A36EDC4-4721-2335-9D05-B337AF33FDA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84852" y="30956250"/>
            <a:ext cx="20560748" cy="1638300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32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School, Division or Center Name  |  Department, Office or Unit Name </a:t>
            </a:r>
          </a:p>
        </p:txBody>
      </p:sp>
      <p:sp>
        <p:nvSpPr>
          <p:cNvPr id="14" name="Text Placeholder 75">
            <a:extLst>
              <a:ext uri="{FF2B5EF4-FFF2-40B4-BE49-F238E27FC236}">
                <a16:creationId xmlns:a16="http://schemas.microsoft.com/office/drawing/2014/main" id="{8C6807F4-B1B7-1054-719A-04062B58B3B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068812" y="30956250"/>
            <a:ext cx="9437536" cy="1638300"/>
          </a:xfrm>
        </p:spPr>
        <p:txBody>
          <a:bodyPr anchor="ctr"/>
          <a:lstStyle>
            <a:lvl1pPr algn="r">
              <a:spcBef>
                <a:spcPts val="0"/>
              </a:spcBef>
              <a:buNone/>
              <a:defRPr sz="3200" b="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/>
              <a:t>website.unc.edu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92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864" userDrawn="1">
          <p15:clr>
            <a:srgbClr val="FBAE40"/>
          </p15:clr>
        </p15:guide>
        <p15:guide id="3" pos="26784" userDrawn="1">
          <p15:clr>
            <a:srgbClr val="FBAE40"/>
          </p15:clr>
        </p15:guide>
        <p15:guide id="5" orient="horz" pos="184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—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50F1B7-F7A2-3C65-E7F7-C4D40AEDD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89120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E8AAC-FBBE-2D96-1670-362E8276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632400"/>
            <a:ext cx="438912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005FC-66C0-46DE-2701-F6224CD5F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73042"/>
            <a:ext cx="438912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967BF1-2F2C-FDF9-4AE0-0F1E7150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945600" y="6858000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51D37276-61AB-2B50-1A1B-C6125DFC2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852" y="524484"/>
            <a:ext cx="31122068" cy="2194560"/>
          </a:xfrm>
        </p:spPr>
        <p:txBody>
          <a:bodyPr anchor="b"/>
          <a:lstStyle>
            <a:lvl1pPr algn="l">
              <a:defRPr sz="10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9AA95-6AAB-89C0-2B5A-371DB305A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852" y="2911290"/>
            <a:ext cx="31122068" cy="137160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accent1"/>
                </a:solidFill>
              </a:defRPr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The University of North Carolina at Chapel Hill signature">
            <a:extLst>
              <a:ext uri="{FF2B5EF4-FFF2-40B4-BE49-F238E27FC236}">
                <a16:creationId xmlns:a16="http://schemas.microsoft.com/office/drawing/2014/main" id="{E587CD7B-4BD8-9C19-66A3-141966839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51068" y="1399170"/>
            <a:ext cx="7955280" cy="2468880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8604F8D-4D39-3D76-622F-836D6E8162E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358341" y="6852043"/>
            <a:ext cx="20025368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BC3E380-760D-5A62-31C6-020F76F91AE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358349" y="14679307"/>
            <a:ext cx="2002535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00F430F-2503-1A25-4598-4B9C1CC32CB1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358348" y="22506571"/>
            <a:ext cx="2002535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1" name="Content Placeholder 9">
            <a:extLst>
              <a:ext uri="{FF2B5EF4-FFF2-40B4-BE49-F238E27FC236}">
                <a16:creationId xmlns:a16="http://schemas.microsoft.com/office/drawing/2014/main" id="{1F4C34F8-1AAB-66BA-1610-64C2C2C1A31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507484" y="6852043"/>
            <a:ext cx="20025368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9BE6FF7E-3700-0C45-B9DA-F274E5DAA99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22507492" y="14679307"/>
            <a:ext cx="2002535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638BEEAE-407B-04F0-9458-8FDB0C8F44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2507491" y="22506571"/>
            <a:ext cx="2002535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0" name="Text Placeholder 75">
            <a:extLst>
              <a:ext uri="{FF2B5EF4-FFF2-40B4-BE49-F238E27FC236}">
                <a16:creationId xmlns:a16="http://schemas.microsoft.com/office/drawing/2014/main" id="{37054DD9-0D7D-1366-8DD7-DB81A73CF0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84852" y="30956250"/>
            <a:ext cx="20560748" cy="1638300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School, Division or Center Name  |  Department, Office or Unit Name </a:t>
            </a:r>
          </a:p>
        </p:txBody>
      </p:sp>
      <p:sp>
        <p:nvSpPr>
          <p:cNvPr id="14" name="Text Placeholder 75">
            <a:extLst>
              <a:ext uri="{FF2B5EF4-FFF2-40B4-BE49-F238E27FC236}">
                <a16:creationId xmlns:a16="http://schemas.microsoft.com/office/drawing/2014/main" id="{05E0E5BF-CB37-6231-1E58-BAA0122D7A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068812" y="30956250"/>
            <a:ext cx="9437536" cy="1638300"/>
          </a:xfrm>
        </p:spPr>
        <p:txBody>
          <a:bodyPr anchor="ctr"/>
          <a:lstStyle>
            <a:lvl1pPr algn="r">
              <a:spcBef>
                <a:spcPts val="0"/>
              </a:spcBef>
              <a:buNone/>
              <a:defRPr sz="3200" b="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/>
              <a:t>website.unc.edu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1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864" userDrawn="1">
          <p15:clr>
            <a:srgbClr val="FBAE40"/>
          </p15:clr>
        </p15:guide>
        <p15:guide id="3" pos="26784" userDrawn="1">
          <p15:clr>
            <a:srgbClr val="FBAE40"/>
          </p15:clr>
        </p15:guide>
        <p15:guide id="5" orient="horz" pos="184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— Carolin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50F1B7-F7A2-3C65-E7F7-C4D40AEDD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891200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E8AAC-FBBE-2D96-1670-362E8276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632400"/>
            <a:ext cx="438912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005FC-66C0-46DE-2701-F6224CD5F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73042"/>
            <a:ext cx="438912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F8CE70-E29F-272C-B259-2FFE532A2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002378" y="6858000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839A729-0F77-F7D8-B5FD-76356B6A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911342" y="6858000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5065E608-74C7-0D1F-D4C9-C7E6090D6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852" y="524484"/>
            <a:ext cx="31122068" cy="2194560"/>
          </a:xfrm>
        </p:spPr>
        <p:txBody>
          <a:bodyPr anchor="b"/>
          <a:lstStyle>
            <a:lvl1pPr algn="l">
              <a:defRPr sz="10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2B2213D-8938-4821-C733-2E69F8CFD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852" y="2911290"/>
            <a:ext cx="31122068" cy="137160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accent2"/>
                </a:solidFill>
              </a:defRPr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The University of North Carolina at Chapel Hill signature">
            <a:extLst>
              <a:ext uri="{FF2B5EF4-FFF2-40B4-BE49-F238E27FC236}">
                <a16:creationId xmlns:a16="http://schemas.microsoft.com/office/drawing/2014/main" id="{96675179-59A9-2052-D53E-1A5C3F6AB6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91407" y="1402081"/>
            <a:ext cx="7914941" cy="2468880"/>
          </a:xfrm>
          <a:prstGeom prst="rect">
            <a:avLst/>
          </a:prstGeom>
        </p:spPr>
      </p:pic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3B3DC1D5-6B89-774E-47F2-92163308744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358348" y="6852043"/>
            <a:ext cx="1298183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0703A6C2-FF66-8EFD-88A4-E8DB2F94D392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58351" y="14679307"/>
            <a:ext cx="1298182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08B128F3-746B-91C9-54EB-16A4E16F40D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58350" y="22506571"/>
            <a:ext cx="1298182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349CE4E7-C130-5235-CF8B-DF75CE64537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5465276" y="6852043"/>
            <a:ext cx="1298183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561A6470-8BF1-A59D-D73D-35B4CB3D2F6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5465279" y="14679307"/>
            <a:ext cx="1298182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7129069-2A41-2B3A-90FA-33DB85259F26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5465278" y="22506571"/>
            <a:ext cx="1298182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1" name="Content Placeholder 9">
            <a:extLst>
              <a:ext uri="{FF2B5EF4-FFF2-40B4-BE49-F238E27FC236}">
                <a16:creationId xmlns:a16="http://schemas.microsoft.com/office/drawing/2014/main" id="{1F4C34F8-1AAB-66BA-1610-64C2C2C1A31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9551015" y="6852043"/>
            <a:ext cx="1298183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9BE6FF7E-3700-0C45-B9DA-F274E5DAA99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29551018" y="14679307"/>
            <a:ext cx="1298182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638BEEAE-407B-04F0-9458-8FDB0C8F44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9551017" y="22506571"/>
            <a:ext cx="1298182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0" name="Text Placeholder 75">
            <a:extLst>
              <a:ext uri="{FF2B5EF4-FFF2-40B4-BE49-F238E27FC236}">
                <a16:creationId xmlns:a16="http://schemas.microsoft.com/office/drawing/2014/main" id="{07727644-41E8-DBA6-35B1-427B1EF2DAA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84852" y="30956250"/>
            <a:ext cx="20560748" cy="1638300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32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School, Division or Center Name  |  Department, Office or Unit Name </a:t>
            </a:r>
          </a:p>
        </p:txBody>
      </p:sp>
      <p:sp>
        <p:nvSpPr>
          <p:cNvPr id="11" name="Text Placeholder 75">
            <a:extLst>
              <a:ext uri="{FF2B5EF4-FFF2-40B4-BE49-F238E27FC236}">
                <a16:creationId xmlns:a16="http://schemas.microsoft.com/office/drawing/2014/main" id="{9C881BA9-F708-281F-C79B-FF4005DC50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068812" y="30956250"/>
            <a:ext cx="9437536" cy="1638300"/>
          </a:xfrm>
        </p:spPr>
        <p:txBody>
          <a:bodyPr anchor="ctr"/>
          <a:lstStyle>
            <a:lvl1pPr algn="r">
              <a:spcBef>
                <a:spcPts val="0"/>
              </a:spcBef>
              <a:buNone/>
              <a:defRPr sz="3200" b="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/>
              <a:t>website.unc.edu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30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864" userDrawn="1">
          <p15:clr>
            <a:srgbClr val="FBAE40"/>
          </p15:clr>
        </p15:guide>
        <p15:guide id="3" pos="26784" userDrawn="1">
          <p15:clr>
            <a:srgbClr val="FBAE40"/>
          </p15:clr>
        </p15:guide>
        <p15:guide id="5" orient="horz" pos="184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—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50F1B7-F7A2-3C65-E7F7-C4D40AEDD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89120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E8AAC-FBBE-2D96-1670-362E8276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632400"/>
            <a:ext cx="438912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005FC-66C0-46DE-2701-F6224CD5F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73042"/>
            <a:ext cx="438912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F8CE70-E29F-272C-B259-2FFE532A2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002378" y="6858000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839A729-0F77-F7D8-B5FD-76356B6A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911342" y="6858000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5065E608-74C7-0D1F-D4C9-C7E6090D6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852" y="524484"/>
            <a:ext cx="31122068" cy="2194560"/>
          </a:xfrm>
        </p:spPr>
        <p:txBody>
          <a:bodyPr anchor="b"/>
          <a:lstStyle>
            <a:lvl1pPr algn="l">
              <a:defRPr sz="10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ED12-1CF9-8758-CD27-08CBA3C6F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852" y="2911290"/>
            <a:ext cx="31122068" cy="137160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accent1"/>
                </a:solidFill>
              </a:defRPr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The University of North Carolina at Chapel Hill signature">
            <a:extLst>
              <a:ext uri="{FF2B5EF4-FFF2-40B4-BE49-F238E27FC236}">
                <a16:creationId xmlns:a16="http://schemas.microsoft.com/office/drawing/2014/main" id="{6A62BB02-ED51-43B3-E95C-DA2BEE94FE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51068" y="1399170"/>
            <a:ext cx="7955280" cy="2468880"/>
          </a:xfrm>
          <a:prstGeom prst="rect">
            <a:avLst/>
          </a:prstGeom>
        </p:spPr>
      </p:pic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3B3DC1D5-6B89-774E-47F2-92163308744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358348" y="6852043"/>
            <a:ext cx="1298183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0703A6C2-FF66-8EFD-88A4-E8DB2F94D392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58351" y="14679307"/>
            <a:ext cx="1298182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08B128F3-746B-91C9-54EB-16A4E16F40D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58350" y="22506571"/>
            <a:ext cx="1298182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349CE4E7-C130-5235-CF8B-DF75CE64537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5465276" y="6852043"/>
            <a:ext cx="1298183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561A6470-8BF1-A59D-D73D-35B4CB3D2F6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5465279" y="14679307"/>
            <a:ext cx="1298182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7129069-2A41-2B3A-90FA-33DB85259F26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5465278" y="22506571"/>
            <a:ext cx="1298182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1" name="Content Placeholder 9">
            <a:extLst>
              <a:ext uri="{FF2B5EF4-FFF2-40B4-BE49-F238E27FC236}">
                <a16:creationId xmlns:a16="http://schemas.microsoft.com/office/drawing/2014/main" id="{1F4C34F8-1AAB-66BA-1610-64C2C2C1A31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9551015" y="6852043"/>
            <a:ext cx="1298183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9BE6FF7E-3700-0C45-B9DA-F274E5DAA99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29551018" y="14679307"/>
            <a:ext cx="1298182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638BEEAE-407B-04F0-9458-8FDB0C8F44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9551017" y="22506571"/>
            <a:ext cx="12981827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0" name="Text Placeholder 75">
            <a:extLst>
              <a:ext uri="{FF2B5EF4-FFF2-40B4-BE49-F238E27FC236}">
                <a16:creationId xmlns:a16="http://schemas.microsoft.com/office/drawing/2014/main" id="{2842BA72-5761-2B14-84DD-55BAB69F517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84852" y="30956250"/>
            <a:ext cx="20560748" cy="1638300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School, Division or Center Name  |  Department, Office or Unit Name </a:t>
            </a:r>
          </a:p>
        </p:txBody>
      </p:sp>
      <p:sp>
        <p:nvSpPr>
          <p:cNvPr id="11" name="Text Placeholder 75">
            <a:extLst>
              <a:ext uri="{FF2B5EF4-FFF2-40B4-BE49-F238E27FC236}">
                <a16:creationId xmlns:a16="http://schemas.microsoft.com/office/drawing/2014/main" id="{D85EF2F4-B8E8-586A-7EAD-4E8E9BB35F5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068812" y="30956250"/>
            <a:ext cx="9437536" cy="1638300"/>
          </a:xfrm>
        </p:spPr>
        <p:txBody>
          <a:bodyPr anchor="ctr"/>
          <a:lstStyle>
            <a:lvl1pPr algn="r">
              <a:spcBef>
                <a:spcPts val="0"/>
              </a:spcBef>
              <a:buNone/>
              <a:defRPr sz="3200" b="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/>
              <a:t>website.unc.edu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01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864" userDrawn="1">
          <p15:clr>
            <a:srgbClr val="FBAE40"/>
          </p15:clr>
        </p15:guide>
        <p15:guide id="3" pos="26784" userDrawn="1">
          <p15:clr>
            <a:srgbClr val="FBAE40"/>
          </p15:clr>
        </p15:guide>
        <p15:guide id="5" orient="horz" pos="18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arolin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50F1B7-F7A2-3C65-E7F7-C4D40AEDD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891200" cy="52730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E8AAC-FBBE-2D96-1670-362E8276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632400"/>
            <a:ext cx="438912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852" y="524484"/>
            <a:ext cx="31122068" cy="2194560"/>
          </a:xfrm>
        </p:spPr>
        <p:txBody>
          <a:bodyPr anchor="b"/>
          <a:lstStyle>
            <a:lvl1pPr algn="l">
              <a:defRPr sz="10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852" y="2911290"/>
            <a:ext cx="31122068" cy="137160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accent2"/>
                </a:solidFill>
              </a:defRPr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The University of North Carolina at Chapel Hill signature">
            <a:extLst>
              <a:ext uri="{FF2B5EF4-FFF2-40B4-BE49-F238E27FC236}">
                <a16:creationId xmlns:a16="http://schemas.microsoft.com/office/drawing/2014/main" id="{6B83B7C1-66BC-60DC-3D98-55FBF7658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91407" y="1402081"/>
            <a:ext cx="7914941" cy="24688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E005FC-66C0-46DE-2701-F6224CD5F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73042"/>
            <a:ext cx="438912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967BF1-2F2C-FDF9-4AE0-0F1E7150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945600" y="6858000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F8CE70-E29F-272C-B259-2FFE532A2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506920" y="6858000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839A729-0F77-F7D8-B5FD-76356B6A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384276" y="6858000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9">
            <a:extLst>
              <a:ext uri="{FF2B5EF4-FFF2-40B4-BE49-F238E27FC236}">
                <a16:creationId xmlns:a16="http://schemas.microsoft.com/office/drawing/2014/main" id="{15AA8660-1D99-4DFB-C371-5B4DF337D3F2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1358349" y="6852043"/>
            <a:ext cx="9464040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74" name="Content Placeholder 9">
            <a:extLst>
              <a:ext uri="{FF2B5EF4-FFF2-40B4-BE49-F238E27FC236}">
                <a16:creationId xmlns:a16="http://schemas.microsoft.com/office/drawing/2014/main" id="{9548069E-BAAF-D265-CEB0-DC2DB1A4B03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1358349" y="14679307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638BEEAE-407B-04F0-9458-8FDB0C8F443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358349" y="22510870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7" name="Content Placeholder 9">
            <a:extLst>
              <a:ext uri="{FF2B5EF4-FFF2-40B4-BE49-F238E27FC236}">
                <a16:creationId xmlns:a16="http://schemas.microsoft.com/office/drawing/2014/main" id="{43F07A46-D905-F63D-66A4-DE91EC28EFD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1939546" y="6852043"/>
            <a:ext cx="9464040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8" name="Content Placeholder 9">
            <a:extLst>
              <a:ext uri="{FF2B5EF4-FFF2-40B4-BE49-F238E27FC236}">
                <a16:creationId xmlns:a16="http://schemas.microsoft.com/office/drawing/2014/main" id="{965632A5-5E3D-790D-07D9-B1779FE935C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11939546" y="14679307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70" name="Content Placeholder 9">
            <a:extLst>
              <a:ext uri="{FF2B5EF4-FFF2-40B4-BE49-F238E27FC236}">
                <a16:creationId xmlns:a16="http://schemas.microsoft.com/office/drawing/2014/main" id="{328E2A40-AE2A-CA31-3B97-A29060F947C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11932913" y="22510870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1" name="Content Placeholder 9">
            <a:extLst>
              <a:ext uri="{FF2B5EF4-FFF2-40B4-BE49-F238E27FC236}">
                <a16:creationId xmlns:a16="http://schemas.microsoft.com/office/drawing/2014/main" id="{88CA232F-B1AA-2F04-82F2-D988B7722CDA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22480989" y="6852043"/>
            <a:ext cx="9464040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2" name="Content Placeholder 9">
            <a:extLst>
              <a:ext uri="{FF2B5EF4-FFF2-40B4-BE49-F238E27FC236}">
                <a16:creationId xmlns:a16="http://schemas.microsoft.com/office/drawing/2014/main" id="{448632FB-131B-23E7-5E0E-6B25A360D83E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22480989" y="14679307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9" name="Content Placeholder 9">
            <a:extLst>
              <a:ext uri="{FF2B5EF4-FFF2-40B4-BE49-F238E27FC236}">
                <a16:creationId xmlns:a16="http://schemas.microsoft.com/office/drawing/2014/main" id="{AE3E6FF6-5323-B0FC-5C9D-80A7959AD667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22507492" y="22510870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51" name="Content Placeholder 9">
            <a:extLst>
              <a:ext uri="{FF2B5EF4-FFF2-40B4-BE49-F238E27FC236}">
                <a16:creationId xmlns:a16="http://schemas.microsoft.com/office/drawing/2014/main" id="{1F4C34F8-1AAB-66BA-1610-64C2C2C1A31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3068812" y="6852043"/>
            <a:ext cx="9464040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9BE6FF7E-3700-0C45-B9DA-F274E5DAA99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3068812" y="14679307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46" name="Picture Placeholder 29">
            <a:extLst>
              <a:ext uri="{FF2B5EF4-FFF2-40B4-BE49-F238E27FC236}">
                <a16:creationId xmlns:a16="http://schemas.microsoft.com/office/drawing/2014/main" id="{920D8066-D377-65C4-1F99-1F02971CE02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068812" y="22510870"/>
            <a:ext cx="9464040" cy="674827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504B1300-F9FC-5905-95EF-2413FF7F45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84852" y="30956250"/>
            <a:ext cx="20560748" cy="1638300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32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School, Division or Center Name  |  Department, Office or Unit Name </a:t>
            </a:r>
          </a:p>
        </p:txBody>
      </p:sp>
      <p:sp>
        <p:nvSpPr>
          <p:cNvPr id="77" name="Text Placeholder 75">
            <a:extLst>
              <a:ext uri="{FF2B5EF4-FFF2-40B4-BE49-F238E27FC236}">
                <a16:creationId xmlns:a16="http://schemas.microsoft.com/office/drawing/2014/main" id="{22BA6EC9-7FDF-A687-7040-22E012BA4A8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068812" y="30956250"/>
            <a:ext cx="9437536" cy="1638300"/>
          </a:xfrm>
        </p:spPr>
        <p:txBody>
          <a:bodyPr anchor="ctr"/>
          <a:lstStyle>
            <a:lvl1pPr algn="r">
              <a:spcBef>
                <a:spcPts val="0"/>
              </a:spcBef>
              <a:buNone/>
              <a:defRPr sz="3200" b="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/>
              <a:t>website.unc.edu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45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864" userDrawn="1">
          <p15:clr>
            <a:srgbClr val="FBAE40"/>
          </p15:clr>
        </p15:guide>
        <p15:guide id="3" pos="26784" userDrawn="1">
          <p15:clr>
            <a:srgbClr val="FBAE40"/>
          </p15:clr>
        </p15:guide>
        <p15:guide id="5" orient="horz" pos="184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—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50F1B7-F7A2-3C65-E7F7-C4D40AEDD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891200" cy="52730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E8AAC-FBBE-2D96-1670-362E8276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632400"/>
            <a:ext cx="438912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852" y="524484"/>
            <a:ext cx="31122068" cy="2194560"/>
          </a:xfrm>
        </p:spPr>
        <p:txBody>
          <a:bodyPr anchor="b"/>
          <a:lstStyle>
            <a:lvl1pPr algn="l">
              <a:defRPr sz="10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852" y="2911290"/>
            <a:ext cx="31122068" cy="137160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accent1"/>
                </a:solidFill>
              </a:defRPr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The University of North Carolina at Chapel Hill signature">
            <a:extLst>
              <a:ext uri="{FF2B5EF4-FFF2-40B4-BE49-F238E27FC236}">
                <a16:creationId xmlns:a16="http://schemas.microsoft.com/office/drawing/2014/main" id="{988A4EF1-3EA4-B0C1-1016-B91F1D2B9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51068" y="1399170"/>
            <a:ext cx="7955280" cy="24688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E005FC-66C0-46DE-2701-F6224CD5F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73042"/>
            <a:ext cx="438912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967BF1-2F2C-FDF9-4AE0-0F1E7150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945600" y="6858000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F8CE70-E29F-272C-B259-2FFE532A2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506920" y="6858000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839A729-0F77-F7D8-B5FD-76356B6A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384276" y="6858000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9">
            <a:extLst>
              <a:ext uri="{FF2B5EF4-FFF2-40B4-BE49-F238E27FC236}">
                <a16:creationId xmlns:a16="http://schemas.microsoft.com/office/drawing/2014/main" id="{15AA8660-1D99-4DFB-C371-5B4DF337D3F2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1358349" y="6852043"/>
            <a:ext cx="9464040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74" name="Content Placeholder 9">
            <a:extLst>
              <a:ext uri="{FF2B5EF4-FFF2-40B4-BE49-F238E27FC236}">
                <a16:creationId xmlns:a16="http://schemas.microsoft.com/office/drawing/2014/main" id="{9548069E-BAAF-D265-CEB0-DC2DB1A4B03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1358349" y="14679307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638BEEAE-407B-04F0-9458-8FDB0C8F443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358349" y="22510870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7" name="Content Placeholder 9">
            <a:extLst>
              <a:ext uri="{FF2B5EF4-FFF2-40B4-BE49-F238E27FC236}">
                <a16:creationId xmlns:a16="http://schemas.microsoft.com/office/drawing/2014/main" id="{43F07A46-D905-F63D-66A4-DE91EC28EFD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1939546" y="6852043"/>
            <a:ext cx="9464040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8" name="Content Placeholder 9">
            <a:extLst>
              <a:ext uri="{FF2B5EF4-FFF2-40B4-BE49-F238E27FC236}">
                <a16:creationId xmlns:a16="http://schemas.microsoft.com/office/drawing/2014/main" id="{965632A5-5E3D-790D-07D9-B1779FE935C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11939546" y="14679307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70" name="Content Placeholder 9">
            <a:extLst>
              <a:ext uri="{FF2B5EF4-FFF2-40B4-BE49-F238E27FC236}">
                <a16:creationId xmlns:a16="http://schemas.microsoft.com/office/drawing/2014/main" id="{328E2A40-AE2A-CA31-3B97-A29060F947C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11932913" y="22510870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1" name="Content Placeholder 9">
            <a:extLst>
              <a:ext uri="{FF2B5EF4-FFF2-40B4-BE49-F238E27FC236}">
                <a16:creationId xmlns:a16="http://schemas.microsoft.com/office/drawing/2014/main" id="{88CA232F-B1AA-2F04-82F2-D988B7722CDA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22480989" y="6852043"/>
            <a:ext cx="9464040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2" name="Content Placeholder 9">
            <a:extLst>
              <a:ext uri="{FF2B5EF4-FFF2-40B4-BE49-F238E27FC236}">
                <a16:creationId xmlns:a16="http://schemas.microsoft.com/office/drawing/2014/main" id="{448632FB-131B-23E7-5E0E-6B25A360D83E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22480989" y="14679307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9" name="Content Placeholder 9">
            <a:extLst>
              <a:ext uri="{FF2B5EF4-FFF2-40B4-BE49-F238E27FC236}">
                <a16:creationId xmlns:a16="http://schemas.microsoft.com/office/drawing/2014/main" id="{AE3E6FF6-5323-B0FC-5C9D-80A7959AD667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22507492" y="22510870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51" name="Content Placeholder 9">
            <a:extLst>
              <a:ext uri="{FF2B5EF4-FFF2-40B4-BE49-F238E27FC236}">
                <a16:creationId xmlns:a16="http://schemas.microsoft.com/office/drawing/2014/main" id="{1F4C34F8-1AAB-66BA-1610-64C2C2C1A31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3068812" y="6852043"/>
            <a:ext cx="9464040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9BE6FF7E-3700-0C45-B9DA-F274E5DAA99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3068812" y="14679307"/>
            <a:ext cx="9464033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46" name="Picture Placeholder 29">
            <a:extLst>
              <a:ext uri="{FF2B5EF4-FFF2-40B4-BE49-F238E27FC236}">
                <a16:creationId xmlns:a16="http://schemas.microsoft.com/office/drawing/2014/main" id="{920D8066-D377-65C4-1F99-1F02971CE0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068812" y="22510870"/>
            <a:ext cx="9464040" cy="674827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504B1300-F9FC-5905-95EF-2413FF7F45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84852" y="30956250"/>
            <a:ext cx="20560748" cy="1638300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School, Division or Center Name  |  Department, Office or Unit Name </a:t>
            </a:r>
          </a:p>
        </p:txBody>
      </p:sp>
      <p:sp>
        <p:nvSpPr>
          <p:cNvPr id="77" name="Text Placeholder 75">
            <a:extLst>
              <a:ext uri="{FF2B5EF4-FFF2-40B4-BE49-F238E27FC236}">
                <a16:creationId xmlns:a16="http://schemas.microsoft.com/office/drawing/2014/main" id="{22BA6EC9-7FDF-A687-7040-22E012BA4A8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068812" y="30956250"/>
            <a:ext cx="9437536" cy="1638300"/>
          </a:xfrm>
        </p:spPr>
        <p:txBody>
          <a:bodyPr anchor="ctr"/>
          <a:lstStyle>
            <a:lvl1pPr algn="r">
              <a:spcBef>
                <a:spcPts val="0"/>
              </a:spcBef>
              <a:buNone/>
              <a:defRPr sz="3200" b="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/>
              <a:t>website.unc.edu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04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864" userDrawn="1">
          <p15:clr>
            <a:srgbClr val="FBAE40"/>
          </p15:clr>
        </p15:guide>
        <p15:guide id="3" pos="26784" userDrawn="1">
          <p15:clr>
            <a:srgbClr val="FBAE40"/>
          </p15:clr>
        </p15:guide>
        <p15:guide id="5" orient="horz" pos="1843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— Carolin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50F1B7-F7A2-3C65-E7F7-C4D40AEDD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891200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E8AAC-FBBE-2D96-1670-362E8276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632400"/>
            <a:ext cx="438912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005FC-66C0-46DE-2701-F6224CD5F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73042"/>
            <a:ext cx="438912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9C2A82-B4AB-07E7-2349-9069A038B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852" y="524484"/>
            <a:ext cx="31122068" cy="2194560"/>
          </a:xfrm>
        </p:spPr>
        <p:txBody>
          <a:bodyPr anchor="b"/>
          <a:lstStyle>
            <a:lvl1pPr algn="l">
              <a:defRPr sz="10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F3048FF-CAB0-1C1A-3693-D8E5A2683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852" y="2911290"/>
            <a:ext cx="31122068" cy="137160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accent2"/>
                </a:solidFill>
              </a:defRPr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The University of North Carolina at Chapel Hill signature">
            <a:extLst>
              <a:ext uri="{FF2B5EF4-FFF2-40B4-BE49-F238E27FC236}">
                <a16:creationId xmlns:a16="http://schemas.microsoft.com/office/drawing/2014/main" id="{2EDFABC2-A96B-9890-5465-8835458B3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91407" y="1402081"/>
            <a:ext cx="7914941" cy="246888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F8CE70-E29F-272C-B259-2FFE532A2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619184" y="6807718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F3017C-FF9A-BC24-42DA-CB3F95F23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170128" y="6807718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416A92-F58D-1869-D72F-B761A896F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721072" y="6807718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77A293-3504-61EA-1F7B-BFB537C49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72016" y="6807718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FA8F4894-C046-570C-9160-C6853A59D9A9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371600" y="6852043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7F81C6FA-FC0D-5CB8-B850-B3AC0D32D68E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1371600" y="14679307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6F16987D-AE51-572B-894E-3F21F3C50B13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1371600" y="22506571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4E79CFB4-3A9A-6B9C-0BA9-101F9BAC88F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820655" y="6852043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4426DDFA-66A5-79E9-9CA5-E38EF05745E9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820655" y="14679307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FC096C49-4531-4ECB-23A2-F8A0EFA14C62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820655" y="22506571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C793069-C71F-BFEE-DA57-7FAAB4E9576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8269712" y="6852043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2C68B811-54AD-C90E-7881-F0B7A8210803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8269712" y="14679307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108CADC-001F-1975-A1EC-5DD30095BE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8269712" y="22506571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97105C7D-0E73-F5F2-177A-DA704CE65239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6718768" y="6852043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CC7ACCA-DC56-97DB-51A8-65CB9A0DBABA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6718768" y="14679307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06F109D-96D6-CC7B-B3B3-1479048B8857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26718768" y="22506571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AEAE649E-7F97-262F-35E3-DDBE97FE2122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35167824" y="6852043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9BE6FF7E-3700-0C45-B9DA-F274E5DAA99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5167824" y="14679307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638BEEAE-407B-04F0-9458-8FDB0C8F44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5167824" y="22506571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7" name="Text Placeholder 75">
            <a:extLst>
              <a:ext uri="{FF2B5EF4-FFF2-40B4-BE49-F238E27FC236}">
                <a16:creationId xmlns:a16="http://schemas.microsoft.com/office/drawing/2014/main" id="{406D2C2D-D039-B0A2-5452-AE7AC2D7C72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84852" y="30956250"/>
            <a:ext cx="20560748" cy="1638300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32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School, Division or Center Name  |  Department, Office or Unit Name </a:t>
            </a:r>
          </a:p>
        </p:txBody>
      </p:sp>
      <p:sp>
        <p:nvSpPr>
          <p:cNvPr id="20" name="Text Placeholder 75">
            <a:extLst>
              <a:ext uri="{FF2B5EF4-FFF2-40B4-BE49-F238E27FC236}">
                <a16:creationId xmlns:a16="http://schemas.microsoft.com/office/drawing/2014/main" id="{59426BC2-6D98-E29B-57E7-36A1E713C24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068812" y="30956250"/>
            <a:ext cx="9437536" cy="1638300"/>
          </a:xfrm>
        </p:spPr>
        <p:txBody>
          <a:bodyPr anchor="ctr"/>
          <a:lstStyle>
            <a:lvl1pPr algn="r">
              <a:spcBef>
                <a:spcPts val="0"/>
              </a:spcBef>
              <a:buNone/>
              <a:defRPr sz="3200" b="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/>
              <a:t>website.unc.edu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8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864" userDrawn="1">
          <p15:clr>
            <a:srgbClr val="FBAE40"/>
          </p15:clr>
        </p15:guide>
        <p15:guide id="3" pos="26784" userDrawn="1">
          <p15:clr>
            <a:srgbClr val="FBAE40"/>
          </p15:clr>
        </p15:guide>
        <p15:guide id="5" orient="horz" pos="184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—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50F1B7-F7A2-3C65-E7F7-C4D40AEDD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89120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E8AAC-FBBE-2D96-1670-362E8276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632400"/>
            <a:ext cx="438912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005FC-66C0-46DE-2701-F6224CD5F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73042"/>
            <a:ext cx="438912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BE24D3-BBA6-0216-AFE5-E539ECDE7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852" y="524484"/>
            <a:ext cx="31122068" cy="2194560"/>
          </a:xfrm>
        </p:spPr>
        <p:txBody>
          <a:bodyPr anchor="b"/>
          <a:lstStyle>
            <a:lvl1pPr algn="l">
              <a:defRPr sz="10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DA8CB8C-ABE2-B142-22DB-37561D3AE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852" y="2911290"/>
            <a:ext cx="31122068" cy="137160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accent1"/>
                </a:solidFill>
              </a:defRPr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The University of North Carolina at Chapel Hill signature">
            <a:extLst>
              <a:ext uri="{FF2B5EF4-FFF2-40B4-BE49-F238E27FC236}">
                <a16:creationId xmlns:a16="http://schemas.microsoft.com/office/drawing/2014/main" id="{54ABD78A-E644-7AB0-17A7-F59374DE0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51068" y="1399170"/>
            <a:ext cx="7955280" cy="246888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F8CE70-E29F-272C-B259-2FFE532A2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619184" y="6807718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F3017C-FF9A-BC24-42DA-CB3F95F23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170128" y="6807718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416A92-F58D-1869-D72F-B761A896F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721072" y="6807718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77A293-3504-61EA-1F7B-BFB537C49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72016" y="6807718"/>
            <a:ext cx="0" cy="224028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FA8F4894-C046-570C-9160-C6853A59D9A9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371600" y="6852043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7F81C6FA-FC0D-5CB8-B850-B3AC0D32D68E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1371600" y="14679307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6F16987D-AE51-572B-894E-3F21F3C50B13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1371600" y="22506571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4E79CFB4-3A9A-6B9C-0BA9-101F9BAC88F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820655" y="6852043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4426DDFA-66A5-79E9-9CA5-E38EF05745E9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820655" y="14679307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FC096C49-4531-4ECB-23A2-F8A0EFA14C62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820655" y="22506571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C793069-C71F-BFEE-DA57-7FAAB4E9576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8269712" y="6852043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2C68B811-54AD-C90E-7881-F0B7A8210803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8269712" y="14679307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108CADC-001F-1975-A1EC-5DD30095BE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8269712" y="22506571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97105C7D-0E73-F5F2-177A-DA704CE65239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6718768" y="6852043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CC7ACCA-DC56-97DB-51A8-65CB9A0DBABA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6718768" y="14679307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06F109D-96D6-CC7B-B3B3-1479048B8857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26718768" y="22506571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AEAE649E-7F97-262F-35E3-DDBE97FE2122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35167824" y="6852043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9BE6FF7E-3700-0C45-B9DA-F274E5DAA99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5167824" y="14679307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638BEEAE-407B-04F0-9458-8FDB0C8F44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5167824" y="22506571"/>
            <a:ext cx="7351776" cy="6748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2800" baseline="0">
                <a:solidFill>
                  <a:schemeClr val="tx1"/>
                </a:solidFill>
                <a:latin typeface="Arial" charset="0"/>
              </a:defRPr>
            </a:lvl2pPr>
            <a:lvl3pPr marL="1371600" indent="-27432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0" name="Text Placeholder 75">
            <a:extLst>
              <a:ext uri="{FF2B5EF4-FFF2-40B4-BE49-F238E27FC236}">
                <a16:creationId xmlns:a16="http://schemas.microsoft.com/office/drawing/2014/main" id="{E612982B-87B8-E4DA-6D2A-C414469E9A5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84852" y="30956250"/>
            <a:ext cx="20560748" cy="1638300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School, Division or Center Name  |  Department, Office or Unit Name </a:t>
            </a:r>
          </a:p>
        </p:txBody>
      </p:sp>
      <p:sp>
        <p:nvSpPr>
          <p:cNvPr id="17" name="Text Placeholder 75">
            <a:extLst>
              <a:ext uri="{FF2B5EF4-FFF2-40B4-BE49-F238E27FC236}">
                <a16:creationId xmlns:a16="http://schemas.microsoft.com/office/drawing/2014/main" id="{6E3FFC4F-2089-6EDD-888B-EBE88AC686B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068812" y="30956250"/>
            <a:ext cx="9437536" cy="1638300"/>
          </a:xfrm>
        </p:spPr>
        <p:txBody>
          <a:bodyPr anchor="ctr"/>
          <a:lstStyle>
            <a:lvl1pPr algn="r">
              <a:spcBef>
                <a:spcPts val="0"/>
              </a:spcBef>
              <a:buNone/>
              <a:defRPr sz="3200" b="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/>
              <a:t>website.unc.edu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73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864" userDrawn="1">
          <p15:clr>
            <a:srgbClr val="FBAE40"/>
          </p15:clr>
        </p15:guide>
        <p15:guide id="3" pos="26784" userDrawn="1">
          <p15:clr>
            <a:srgbClr val="FBAE40"/>
          </p15:clr>
        </p15:guide>
        <p15:guide id="5" orient="horz" pos="184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50F1B7-F7A2-3C65-E7F7-C4D40AEDDCCD}"/>
              </a:ext>
            </a:extLst>
          </p:cNvPr>
          <p:cNvSpPr/>
          <p:nvPr userDrawn="1"/>
        </p:nvSpPr>
        <p:spPr>
          <a:xfrm>
            <a:off x="0" y="0"/>
            <a:ext cx="43891200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E8AAC-FBBE-2D96-1670-362E82762CF6}"/>
              </a:ext>
            </a:extLst>
          </p:cNvPr>
          <p:cNvSpPr/>
          <p:nvPr userDrawn="1"/>
        </p:nvSpPr>
        <p:spPr>
          <a:xfrm>
            <a:off x="0" y="30632400"/>
            <a:ext cx="438912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005FC-66C0-46DE-2701-F6224CD5F964}"/>
              </a:ext>
            </a:extLst>
          </p:cNvPr>
          <p:cNvSpPr/>
          <p:nvPr userDrawn="1"/>
        </p:nvSpPr>
        <p:spPr>
          <a:xfrm>
            <a:off x="0" y="5273042"/>
            <a:ext cx="438912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BC569F-D191-6A73-BED3-05C512E89099}"/>
              </a:ext>
            </a:extLst>
          </p:cNvPr>
          <p:cNvSpPr/>
          <p:nvPr userDrawn="1"/>
        </p:nvSpPr>
        <p:spPr>
          <a:xfrm>
            <a:off x="1371600" y="6858000"/>
            <a:ext cx="2423160" cy="224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3F9F6A-D3ED-1E74-1DDD-5F8F0A236899}"/>
              </a:ext>
            </a:extLst>
          </p:cNvPr>
          <p:cNvSpPr/>
          <p:nvPr userDrawn="1"/>
        </p:nvSpPr>
        <p:spPr>
          <a:xfrm>
            <a:off x="4892040" y="6858000"/>
            <a:ext cx="2423160" cy="224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721DA-D1AB-F55D-B1FA-D03C14A695D7}"/>
              </a:ext>
            </a:extLst>
          </p:cNvPr>
          <p:cNvSpPr/>
          <p:nvPr userDrawn="1"/>
        </p:nvSpPr>
        <p:spPr>
          <a:xfrm>
            <a:off x="8412480" y="6858000"/>
            <a:ext cx="2423160" cy="224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3AB58E-3EAC-D039-C108-6354F4802103}"/>
              </a:ext>
            </a:extLst>
          </p:cNvPr>
          <p:cNvSpPr/>
          <p:nvPr userDrawn="1"/>
        </p:nvSpPr>
        <p:spPr>
          <a:xfrm>
            <a:off x="11932920" y="6858000"/>
            <a:ext cx="2423160" cy="224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E76A25-B47B-5220-763D-9790305E8DEE}"/>
              </a:ext>
            </a:extLst>
          </p:cNvPr>
          <p:cNvSpPr/>
          <p:nvPr userDrawn="1"/>
        </p:nvSpPr>
        <p:spPr>
          <a:xfrm>
            <a:off x="15453360" y="6858000"/>
            <a:ext cx="2423160" cy="224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C39512-3096-7F35-CE25-1E1BD0731175}"/>
              </a:ext>
            </a:extLst>
          </p:cNvPr>
          <p:cNvSpPr/>
          <p:nvPr userDrawn="1"/>
        </p:nvSpPr>
        <p:spPr>
          <a:xfrm>
            <a:off x="18973800" y="6858000"/>
            <a:ext cx="2423160" cy="224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3C6700-6B9D-B3FE-5D1F-984AF0784B75}"/>
              </a:ext>
            </a:extLst>
          </p:cNvPr>
          <p:cNvSpPr/>
          <p:nvPr userDrawn="1"/>
        </p:nvSpPr>
        <p:spPr>
          <a:xfrm>
            <a:off x="22494240" y="6858000"/>
            <a:ext cx="2423160" cy="224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772D79-B617-6441-0EE8-FBD94900F945}"/>
              </a:ext>
            </a:extLst>
          </p:cNvPr>
          <p:cNvSpPr/>
          <p:nvPr userDrawn="1"/>
        </p:nvSpPr>
        <p:spPr>
          <a:xfrm>
            <a:off x="26014680" y="6858000"/>
            <a:ext cx="2423160" cy="224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905AF4-86AE-0DBB-9A58-FD7C08B42EBE}"/>
              </a:ext>
            </a:extLst>
          </p:cNvPr>
          <p:cNvSpPr/>
          <p:nvPr userDrawn="1"/>
        </p:nvSpPr>
        <p:spPr>
          <a:xfrm>
            <a:off x="29535120" y="6858000"/>
            <a:ext cx="2423160" cy="224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307A74-A521-4F89-F2F1-6927868CC42F}"/>
              </a:ext>
            </a:extLst>
          </p:cNvPr>
          <p:cNvSpPr/>
          <p:nvPr userDrawn="1"/>
        </p:nvSpPr>
        <p:spPr>
          <a:xfrm>
            <a:off x="33055560" y="6858000"/>
            <a:ext cx="2423160" cy="224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48A493-C289-6D3F-075B-1198EB2421C0}"/>
              </a:ext>
            </a:extLst>
          </p:cNvPr>
          <p:cNvSpPr/>
          <p:nvPr userDrawn="1"/>
        </p:nvSpPr>
        <p:spPr>
          <a:xfrm>
            <a:off x="36576000" y="6858000"/>
            <a:ext cx="2423160" cy="224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CA859-223E-26B1-2F7F-BD3A0945B9CD}"/>
              </a:ext>
            </a:extLst>
          </p:cNvPr>
          <p:cNvSpPr/>
          <p:nvPr userDrawn="1"/>
        </p:nvSpPr>
        <p:spPr>
          <a:xfrm>
            <a:off x="40096440" y="6858000"/>
            <a:ext cx="2423160" cy="224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91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864" userDrawn="1">
          <p15:clr>
            <a:srgbClr val="FBAE40"/>
          </p15:clr>
        </p15:guide>
        <p15:guide id="3" pos="26784" userDrawn="1">
          <p15:clr>
            <a:srgbClr val="FBAE40"/>
          </p15:clr>
        </p15:guide>
        <p15:guide id="5" orient="horz" pos="184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2AB219-6881-AA4A-88AF-DD2AC4AFA31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FADB0B-735B-A64B-8298-AF23C7095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55" r:id="rId3"/>
    <p:sldLayoutId id="2147483661" r:id="rId4"/>
    <p:sldLayoutId id="2147483652" r:id="rId5"/>
    <p:sldLayoutId id="2147483658" r:id="rId6"/>
    <p:sldLayoutId id="2147483657" r:id="rId7"/>
    <p:sldLayoutId id="2147483659" r:id="rId8"/>
    <p:sldLayoutId id="2147483654" r:id="rId9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12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12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12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12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12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F26B43"/>
          </p15:clr>
        </p15:guide>
        <p15:guide id="2" pos="13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id="{FEAD80FD-B923-5949-FDC9-1E59AB96EA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Academic Research Poster Template</a:t>
            </a:r>
          </a:p>
        </p:txBody>
      </p:sp>
      <p:sp>
        <p:nvSpPr>
          <p:cNvPr id="46" name="Subtitle 45">
            <a:extLst>
              <a:ext uri="{FF2B5EF4-FFF2-40B4-BE49-F238E27FC236}">
                <a16:creationId xmlns:a16="http://schemas.microsoft.com/office/drawing/2014/main" id="{7F9F2E47-FB0A-ED6F-A83F-A443B60D9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baseline="30000" dirty="0"/>
              <a:t>1</a:t>
            </a:r>
            <a:r>
              <a:rPr lang="en-US" b="1" dirty="0"/>
              <a:t>First Name Last Name, </a:t>
            </a:r>
            <a:r>
              <a:rPr lang="en-US" b="1" baseline="30000" dirty="0"/>
              <a:t>2</a:t>
            </a:r>
            <a:r>
              <a:rPr lang="en-US" b="1" dirty="0"/>
              <a:t>First Name Last Name, </a:t>
            </a:r>
            <a:r>
              <a:rPr lang="en-US" b="1" baseline="30000" dirty="0"/>
              <a:t>3</a:t>
            </a:r>
            <a:r>
              <a:rPr lang="en-US" b="1" dirty="0"/>
              <a:t>First Name Last Name</a:t>
            </a:r>
          </a:p>
          <a:p>
            <a:pPr>
              <a:spcBef>
                <a:spcPts val="0"/>
              </a:spcBef>
            </a:pPr>
            <a:r>
              <a:rPr lang="en-US" baseline="30000" dirty="0"/>
              <a:t>1</a:t>
            </a:r>
            <a:r>
              <a:rPr lang="en-US" dirty="0"/>
              <a:t>Division Name, </a:t>
            </a:r>
            <a:r>
              <a:rPr lang="en-US" baseline="30000" dirty="0"/>
              <a:t>2</a:t>
            </a:r>
            <a:r>
              <a:rPr lang="en-US" dirty="0"/>
              <a:t>Division Name, </a:t>
            </a:r>
            <a:r>
              <a:rPr lang="en-US" baseline="30000" dirty="0"/>
              <a:t>3</a:t>
            </a:r>
            <a:r>
              <a:rPr lang="en-US" dirty="0"/>
              <a:t>Division Name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650CE18-9E82-DADF-553D-62644BD4DB2E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1358349" y="6852043"/>
            <a:ext cx="9464040" cy="78272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4800" b="1" dirty="0">
                <a:solidFill>
                  <a:schemeClr val="accent1"/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Lorem ipsum dolor sit </a:t>
            </a:r>
            <a:r>
              <a:rPr lang="en-US" sz="4000" dirty="0" err="1"/>
              <a:t>amet</a:t>
            </a:r>
            <a:r>
              <a:rPr lang="en-US" sz="4000" dirty="0"/>
              <a:t>, </a:t>
            </a:r>
            <a:r>
              <a:rPr lang="en-US" sz="4000" dirty="0" err="1"/>
              <a:t>consectetur</a:t>
            </a:r>
            <a:r>
              <a:rPr lang="en-US" sz="4000" dirty="0"/>
              <a:t> </a:t>
            </a:r>
            <a:r>
              <a:rPr lang="en-US" sz="4000" dirty="0" err="1"/>
              <a:t>adipiscing</a:t>
            </a:r>
            <a:r>
              <a:rPr lang="en-US" sz="4000" dirty="0"/>
              <a:t> </a:t>
            </a:r>
            <a:r>
              <a:rPr lang="en-US" sz="4000" dirty="0" err="1"/>
              <a:t>elit</a:t>
            </a:r>
            <a:r>
              <a:rPr lang="en-US" sz="4000" dirty="0"/>
              <a:t>. Nunc </a:t>
            </a:r>
            <a:r>
              <a:rPr lang="en-US" sz="4000" dirty="0" err="1"/>
              <a:t>orci</a:t>
            </a:r>
            <a:r>
              <a:rPr lang="en-US" sz="4000" dirty="0"/>
              <a:t> est, auctor in </a:t>
            </a:r>
            <a:r>
              <a:rPr lang="en-US" sz="4000" dirty="0" err="1"/>
              <a:t>euismod</a:t>
            </a:r>
            <a:r>
              <a:rPr lang="en-US" sz="4000" dirty="0"/>
              <a:t> vel, </a:t>
            </a:r>
            <a:r>
              <a:rPr lang="en-US" sz="4000" dirty="0" err="1"/>
              <a:t>sollicitudin</a:t>
            </a:r>
            <a:r>
              <a:rPr lang="en-US" sz="4000" dirty="0"/>
              <a:t> non </a:t>
            </a:r>
            <a:r>
              <a:rPr lang="en-US" sz="4000" dirty="0" err="1"/>
              <a:t>urna</a:t>
            </a:r>
            <a:r>
              <a:rPr lang="en-US" sz="4000" dirty="0"/>
              <a:t>. Donec </a:t>
            </a:r>
            <a:r>
              <a:rPr lang="en-US" sz="4000" dirty="0" err="1"/>
              <a:t>fringilla</a:t>
            </a:r>
            <a:r>
              <a:rPr lang="en-US" sz="4000" dirty="0"/>
              <a:t>, libero </a:t>
            </a:r>
            <a:r>
              <a:rPr lang="en-US" sz="4000" dirty="0" err="1"/>
              <a:t>volutpat</a:t>
            </a:r>
            <a:r>
              <a:rPr lang="en-US" sz="4000" dirty="0"/>
              <a:t> </a:t>
            </a:r>
            <a:r>
              <a:rPr lang="en-US" sz="4000" dirty="0" err="1"/>
              <a:t>feugiat</a:t>
            </a:r>
            <a:r>
              <a:rPr lang="en-US" sz="4000" dirty="0"/>
              <a:t> </a:t>
            </a:r>
            <a:r>
              <a:rPr lang="en-US" sz="4000" dirty="0" err="1"/>
              <a:t>condimentum</a:t>
            </a:r>
            <a:r>
              <a:rPr lang="en-US" sz="4000" dirty="0"/>
              <a:t>, dui </a:t>
            </a:r>
            <a:r>
              <a:rPr lang="en-US" sz="4000" dirty="0" err="1"/>
              <a:t>quam</a:t>
            </a:r>
            <a:r>
              <a:rPr lang="en-US" sz="4000" dirty="0"/>
              <a:t> </a:t>
            </a:r>
            <a:r>
              <a:rPr lang="en-US" sz="4000" dirty="0" err="1"/>
              <a:t>rhoncus</a:t>
            </a:r>
            <a:r>
              <a:rPr lang="en-US" sz="4000" dirty="0"/>
              <a:t> </a:t>
            </a:r>
            <a:r>
              <a:rPr lang="en-US" sz="4000" dirty="0" err="1"/>
              <a:t>elit</a:t>
            </a:r>
            <a:r>
              <a:rPr lang="en-US" sz="4000" dirty="0"/>
              <a:t>, a dictum </a:t>
            </a:r>
            <a:r>
              <a:rPr lang="en-US" sz="4000" dirty="0" err="1"/>
              <a:t>neque</a:t>
            </a:r>
            <a:r>
              <a:rPr lang="en-US" sz="4000" dirty="0"/>
              <a:t> diam sed ipsum. Duis vel </a:t>
            </a:r>
            <a:r>
              <a:rPr lang="en-US" sz="4000" dirty="0" err="1"/>
              <a:t>mauris</a:t>
            </a:r>
            <a:r>
              <a:rPr lang="en-US" sz="4000" dirty="0"/>
              <a:t> quis </a:t>
            </a:r>
            <a:r>
              <a:rPr lang="en-US" sz="4000" dirty="0" err="1"/>
              <a:t>lacus</a:t>
            </a:r>
            <a:r>
              <a:rPr lang="en-US" sz="4000" dirty="0"/>
              <a:t> porta </a:t>
            </a:r>
            <a:r>
              <a:rPr lang="en-US" sz="4000" dirty="0" err="1"/>
              <a:t>ultricies</a:t>
            </a:r>
            <a:r>
              <a:rPr lang="en-US" sz="4000" dirty="0"/>
              <a:t> </a:t>
            </a:r>
            <a:r>
              <a:rPr lang="en-US" sz="4000" dirty="0" err="1"/>
              <a:t>ut</a:t>
            </a:r>
            <a:r>
              <a:rPr lang="en-US" sz="4000" dirty="0"/>
              <a:t> vitae </a:t>
            </a:r>
            <a:r>
              <a:rPr lang="en-US" sz="4000" dirty="0" err="1"/>
              <a:t>odio</a:t>
            </a:r>
            <a:r>
              <a:rPr lang="en-US" sz="4000" dirty="0"/>
              <a:t>. </a:t>
            </a:r>
            <a:r>
              <a:rPr lang="en-US" sz="4000" dirty="0" err="1"/>
              <a:t>Etiam</a:t>
            </a:r>
            <a:r>
              <a:rPr lang="en-US" sz="4000" dirty="0"/>
              <a:t> </a:t>
            </a:r>
            <a:r>
              <a:rPr lang="en-US" sz="4000" dirty="0" err="1"/>
              <a:t>consectetur</a:t>
            </a:r>
            <a:r>
              <a:rPr lang="en-US" sz="4000" dirty="0"/>
              <a:t> ex sed </a:t>
            </a:r>
            <a:r>
              <a:rPr lang="en-US" sz="4000" dirty="0" err="1"/>
              <a:t>nibh</a:t>
            </a:r>
            <a:r>
              <a:rPr lang="en-US" sz="4000" dirty="0"/>
              <a:t> </a:t>
            </a:r>
            <a:r>
              <a:rPr lang="en-US" sz="4000" dirty="0" err="1"/>
              <a:t>egestas</a:t>
            </a:r>
            <a:r>
              <a:rPr lang="en-US" sz="4000" dirty="0"/>
              <a:t> porta.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ACBA339-8A5B-990B-54DC-D5231B7B8784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1358349" y="15576901"/>
            <a:ext cx="9464033" cy="136838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4800" b="1" dirty="0">
                <a:solidFill>
                  <a:schemeClr val="accent1"/>
                </a:solidFill>
              </a:rPr>
              <a:t>Materials</a:t>
            </a:r>
          </a:p>
          <a:p>
            <a:pPr>
              <a:lnSpc>
                <a:spcPct val="12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</a:t>
            </a:r>
            <a:r>
              <a:rPr lang="en-US" dirty="0" err="1"/>
              <a:t>orci</a:t>
            </a:r>
            <a:r>
              <a:rPr lang="en-US" dirty="0"/>
              <a:t> est, auctor in </a:t>
            </a:r>
            <a:r>
              <a:rPr lang="en-US" dirty="0" err="1"/>
              <a:t>euismod</a:t>
            </a:r>
            <a:r>
              <a:rPr lang="en-US" dirty="0"/>
              <a:t> vel, </a:t>
            </a:r>
            <a:r>
              <a:rPr lang="en-US" dirty="0" err="1"/>
              <a:t>sollicitudin</a:t>
            </a:r>
            <a:r>
              <a:rPr lang="en-US" dirty="0"/>
              <a:t> non </a:t>
            </a:r>
            <a:r>
              <a:rPr lang="en-US" dirty="0" err="1"/>
              <a:t>urna</a:t>
            </a:r>
            <a:r>
              <a:rPr lang="en-US" dirty="0"/>
              <a:t>. Donec </a:t>
            </a:r>
            <a:r>
              <a:rPr lang="en-US" dirty="0" err="1"/>
              <a:t>fringilla</a:t>
            </a:r>
            <a:r>
              <a:rPr lang="en-US" dirty="0"/>
              <a:t>, libero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dui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a dictum </a:t>
            </a:r>
            <a:r>
              <a:rPr lang="en-US" dirty="0" err="1"/>
              <a:t>neque</a:t>
            </a:r>
            <a:r>
              <a:rPr lang="en-US" dirty="0"/>
              <a:t> diam sed ipsum. Duis vel </a:t>
            </a:r>
            <a:r>
              <a:rPr lang="en-US" dirty="0" err="1"/>
              <a:t>mauris</a:t>
            </a:r>
            <a:r>
              <a:rPr lang="en-US" dirty="0"/>
              <a:t> quis </a:t>
            </a:r>
            <a:r>
              <a:rPr lang="en-US" dirty="0" err="1"/>
              <a:t>lacus</a:t>
            </a:r>
            <a:r>
              <a:rPr lang="en-US" dirty="0"/>
              <a:t> porta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vitae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ex sed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porta.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400" b="1" dirty="0">
                <a:solidFill>
                  <a:schemeClr val="accent1"/>
                </a:solidFill>
              </a:rPr>
              <a:t>Lorem ipsum dolor</a:t>
            </a:r>
            <a:endParaRPr lang="en-US" sz="34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a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luctus</a:t>
            </a:r>
            <a:endParaRPr lang="en-US" dirty="0"/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Magna diam </a:t>
            </a:r>
            <a:r>
              <a:rPr lang="en-US" dirty="0" err="1"/>
              <a:t>malesuada</a:t>
            </a:r>
            <a:r>
              <a:rPr lang="en-US" dirty="0"/>
              <a:t> ipsum, at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augue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Cras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tincidunt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400" b="1" dirty="0">
                <a:solidFill>
                  <a:schemeClr val="accent1"/>
                </a:solidFill>
              </a:rPr>
              <a:t>Lorem ipsum dolor</a:t>
            </a:r>
            <a:endParaRPr lang="en-US" sz="34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a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luctus</a:t>
            </a:r>
            <a:endParaRPr lang="en-US" dirty="0"/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Magna diam </a:t>
            </a:r>
            <a:r>
              <a:rPr lang="en-US" dirty="0" err="1"/>
              <a:t>malesuada</a:t>
            </a:r>
            <a:r>
              <a:rPr lang="en-US" dirty="0"/>
              <a:t> ipsum, at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augue</a:t>
            </a:r>
            <a:endParaRPr lang="en-US" dirty="0"/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Cras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tincidunt</a:t>
            </a:r>
            <a:endParaRPr lang="en-US" dirty="0"/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nec maximus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curabitur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26A98C-CCB5-B5F6-703A-3F290E0FF4F7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4800" b="1" dirty="0">
                <a:solidFill>
                  <a:schemeClr val="accent1"/>
                </a:solidFill>
              </a:rPr>
              <a:t>Methods</a:t>
            </a:r>
          </a:p>
          <a:p>
            <a:pPr>
              <a:lnSpc>
                <a:spcPct val="12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</a:t>
            </a:r>
            <a:r>
              <a:rPr lang="en-US" dirty="0" err="1"/>
              <a:t>orci</a:t>
            </a:r>
            <a:r>
              <a:rPr lang="en-US" dirty="0"/>
              <a:t> est, auctor in </a:t>
            </a:r>
            <a:r>
              <a:rPr lang="en-US" dirty="0" err="1"/>
              <a:t>euismod</a:t>
            </a:r>
            <a:r>
              <a:rPr lang="en-US" dirty="0"/>
              <a:t> vel, </a:t>
            </a:r>
            <a:r>
              <a:rPr lang="en-US" dirty="0" err="1"/>
              <a:t>sollicitudin</a:t>
            </a:r>
            <a:r>
              <a:rPr lang="en-US" dirty="0"/>
              <a:t> non </a:t>
            </a:r>
            <a:r>
              <a:rPr lang="en-US" dirty="0" err="1"/>
              <a:t>urna</a:t>
            </a:r>
            <a:r>
              <a:rPr lang="en-US" dirty="0"/>
              <a:t>. Donec </a:t>
            </a:r>
            <a:r>
              <a:rPr lang="en-US" dirty="0" err="1"/>
              <a:t>fringilla</a:t>
            </a:r>
            <a:r>
              <a:rPr lang="en-US" dirty="0"/>
              <a:t>, libero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dui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a dictum </a:t>
            </a:r>
            <a:r>
              <a:rPr lang="en-US" dirty="0" err="1"/>
              <a:t>neque</a:t>
            </a:r>
            <a:r>
              <a:rPr lang="en-US" dirty="0"/>
              <a:t> diam sed ipsum. Duis vel </a:t>
            </a:r>
            <a:r>
              <a:rPr lang="en-US" dirty="0" err="1"/>
              <a:t>mauris</a:t>
            </a:r>
            <a:r>
              <a:rPr lang="en-US" dirty="0"/>
              <a:t> quis </a:t>
            </a:r>
            <a:r>
              <a:rPr lang="en-US" dirty="0" err="1"/>
              <a:t>lacus</a:t>
            </a:r>
            <a:r>
              <a:rPr lang="en-US" dirty="0"/>
              <a:t> porta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vitae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ex sed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porta.</a:t>
            </a:r>
          </a:p>
          <a:p>
            <a:endParaRPr lang="en-US" dirty="0"/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FC3C96AE-B997-AC42-B747-277F418854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625494"/>
              </p:ext>
            </p:extLst>
          </p:nvPr>
        </p:nvGraphicFramePr>
        <p:xfrm>
          <a:off x="11946172" y="12077414"/>
          <a:ext cx="4389120" cy="619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ontent Placeholder 15">
            <a:extLst>
              <a:ext uri="{FF2B5EF4-FFF2-40B4-BE49-F238E27FC236}">
                <a16:creationId xmlns:a16="http://schemas.microsoft.com/office/drawing/2014/main" id="{C874B943-72A8-4FCB-382E-3CBAF89DF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670118"/>
              </p:ext>
            </p:extLst>
          </p:nvPr>
        </p:nvGraphicFramePr>
        <p:xfrm>
          <a:off x="17000856" y="12077414"/>
          <a:ext cx="4389120" cy="619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8CBE291-4148-9112-4C12-56EEB98215AD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11932913" y="19172962"/>
            <a:ext cx="9464033" cy="2461709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400" b="1" dirty="0">
                <a:solidFill>
                  <a:schemeClr val="accent1"/>
                </a:solidFill>
              </a:rPr>
              <a:t>Lorem ipsum dolor</a:t>
            </a:r>
            <a:endParaRPr lang="en-US" sz="34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</a:t>
            </a:r>
            <a:r>
              <a:rPr lang="en-US" dirty="0" err="1"/>
              <a:t>orci</a:t>
            </a:r>
            <a:r>
              <a:rPr lang="en-US" dirty="0"/>
              <a:t> est, auctor in </a:t>
            </a:r>
            <a:r>
              <a:rPr lang="en-US" dirty="0" err="1"/>
              <a:t>euismod</a:t>
            </a:r>
            <a:r>
              <a:rPr lang="en-US" dirty="0"/>
              <a:t> vel, </a:t>
            </a:r>
            <a:r>
              <a:rPr lang="en-US" dirty="0" err="1"/>
              <a:t>sollicitudin</a:t>
            </a:r>
            <a:r>
              <a:rPr lang="en-US" dirty="0"/>
              <a:t> non </a:t>
            </a:r>
            <a:r>
              <a:rPr lang="en-US" dirty="0" err="1"/>
              <a:t>urna</a:t>
            </a:r>
            <a:r>
              <a:rPr lang="en-US" dirty="0"/>
              <a:t>. Donec </a:t>
            </a:r>
            <a:r>
              <a:rPr lang="en-US" dirty="0" err="1"/>
              <a:t>fringilla</a:t>
            </a:r>
            <a:r>
              <a:rPr lang="en-US" dirty="0"/>
              <a:t>, libero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</a:t>
            </a:r>
          </a:p>
        </p:txBody>
      </p:sp>
      <p:graphicFrame>
        <p:nvGraphicFramePr>
          <p:cNvPr id="25" name="Content Placeholder 24">
            <a:extLst>
              <a:ext uri="{FF2B5EF4-FFF2-40B4-BE49-F238E27FC236}">
                <a16:creationId xmlns:a16="http://schemas.microsoft.com/office/drawing/2014/main" id="{EA9C795E-E6DF-F9D9-B2C1-29DFD3F5223C}"/>
              </a:ext>
            </a:extLst>
          </p:cNvPr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398273387"/>
              </p:ext>
            </p:extLst>
          </p:nvPr>
        </p:nvGraphicFramePr>
        <p:xfrm>
          <a:off x="11946172" y="22587171"/>
          <a:ext cx="9464672" cy="6278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66168">
                  <a:extLst>
                    <a:ext uri="{9D8B030D-6E8A-4147-A177-3AD203B41FA5}">
                      <a16:colId xmlns:a16="http://schemas.microsoft.com/office/drawing/2014/main" val="3117034817"/>
                    </a:ext>
                  </a:extLst>
                </a:gridCol>
                <a:gridCol w="2366168">
                  <a:extLst>
                    <a:ext uri="{9D8B030D-6E8A-4147-A177-3AD203B41FA5}">
                      <a16:colId xmlns:a16="http://schemas.microsoft.com/office/drawing/2014/main" val="2026439394"/>
                    </a:ext>
                  </a:extLst>
                </a:gridCol>
                <a:gridCol w="2366168">
                  <a:extLst>
                    <a:ext uri="{9D8B030D-6E8A-4147-A177-3AD203B41FA5}">
                      <a16:colId xmlns:a16="http://schemas.microsoft.com/office/drawing/2014/main" val="2557209741"/>
                    </a:ext>
                  </a:extLst>
                </a:gridCol>
                <a:gridCol w="2366168">
                  <a:extLst>
                    <a:ext uri="{9D8B030D-6E8A-4147-A177-3AD203B41FA5}">
                      <a16:colId xmlns:a16="http://schemas.microsoft.com/office/drawing/2014/main" val="2406372768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Table Title</a:t>
                      </a:r>
                    </a:p>
                  </a:txBody>
                  <a:tcPr marL="228600" marR="228600" marT="22860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789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Group A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Group B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Group C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Group D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3187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8.5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3.6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4.4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3.2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9428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9.2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6.2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413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8.5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3.9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4962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3.4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6.6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4.2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0640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8.0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228600" marB="2286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7442078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30DF78-A4D5-4CE2-1553-CE69E1EEB8C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22480989" y="6852042"/>
            <a:ext cx="9464040" cy="114359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4800" b="1" dirty="0">
                <a:solidFill>
                  <a:schemeClr val="accent1"/>
                </a:solidFill>
              </a:rPr>
              <a:t>Results</a:t>
            </a:r>
          </a:p>
          <a:p>
            <a:pPr>
              <a:lnSpc>
                <a:spcPct val="12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</a:t>
            </a:r>
            <a:r>
              <a:rPr lang="en-US" dirty="0" err="1"/>
              <a:t>orci</a:t>
            </a:r>
            <a:r>
              <a:rPr lang="en-US" dirty="0"/>
              <a:t> est, auctor in </a:t>
            </a:r>
            <a:r>
              <a:rPr lang="en-US" dirty="0" err="1"/>
              <a:t>euismod</a:t>
            </a:r>
            <a:r>
              <a:rPr lang="en-US" dirty="0"/>
              <a:t> vel, </a:t>
            </a:r>
            <a:r>
              <a:rPr lang="en-US" dirty="0" err="1"/>
              <a:t>sollicitudin</a:t>
            </a:r>
            <a:r>
              <a:rPr lang="en-US" dirty="0"/>
              <a:t> non </a:t>
            </a:r>
            <a:r>
              <a:rPr lang="en-US" dirty="0" err="1"/>
              <a:t>urna</a:t>
            </a:r>
            <a:r>
              <a:rPr lang="en-US" dirty="0"/>
              <a:t>. Donec </a:t>
            </a:r>
            <a:r>
              <a:rPr lang="en-US" dirty="0" err="1"/>
              <a:t>fringilla</a:t>
            </a:r>
            <a:r>
              <a:rPr lang="en-US" dirty="0"/>
              <a:t>, libero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dui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a dictum </a:t>
            </a:r>
            <a:r>
              <a:rPr lang="en-US" dirty="0" err="1"/>
              <a:t>neque</a:t>
            </a:r>
            <a:r>
              <a:rPr lang="en-US" dirty="0"/>
              <a:t> diam sed ipsum. Duis vel </a:t>
            </a:r>
            <a:r>
              <a:rPr lang="en-US" dirty="0" err="1"/>
              <a:t>mauris</a:t>
            </a:r>
            <a:r>
              <a:rPr lang="en-US" dirty="0"/>
              <a:t> quis </a:t>
            </a:r>
            <a:r>
              <a:rPr lang="en-US" dirty="0" err="1"/>
              <a:t>lacus</a:t>
            </a:r>
            <a:r>
              <a:rPr lang="en-US" dirty="0"/>
              <a:t> porta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vitae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ex sed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porta.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Curabitur</a:t>
            </a:r>
            <a:r>
              <a:rPr lang="en-US" b="1" dirty="0"/>
              <a:t> </a:t>
            </a:r>
            <a:r>
              <a:rPr lang="en-US" b="1" dirty="0" err="1"/>
              <a:t>sagittis</a:t>
            </a:r>
            <a:r>
              <a:rPr lang="en-US" b="1" dirty="0"/>
              <a:t>: </a:t>
            </a:r>
            <a:r>
              <a:rPr lang="en-US" dirty="0" err="1"/>
              <a:t>quam</a:t>
            </a:r>
            <a:r>
              <a:rPr lang="en-US" dirty="0"/>
              <a:t> a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luctus</a:t>
            </a:r>
            <a:endParaRPr lang="en-US" dirty="0"/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Magna diam: </a:t>
            </a:r>
            <a:r>
              <a:rPr lang="en-US" dirty="0" err="1"/>
              <a:t>malesuada</a:t>
            </a:r>
            <a:r>
              <a:rPr lang="en-US" dirty="0"/>
              <a:t> ipsum, at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augue</a:t>
            </a:r>
            <a:endParaRPr lang="en-US" dirty="0"/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Cras </a:t>
            </a:r>
            <a:r>
              <a:rPr lang="en-US" b="1" dirty="0" err="1"/>
              <a:t>faucibus</a:t>
            </a:r>
            <a:r>
              <a:rPr lang="en-US" b="1" dirty="0"/>
              <a:t>: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tincidunt</a:t>
            </a:r>
            <a:endParaRPr lang="en-US" dirty="0"/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Vivamus</a:t>
            </a:r>
            <a:r>
              <a:rPr lang="en-US" b="1" dirty="0"/>
              <a:t> </a:t>
            </a:r>
            <a:r>
              <a:rPr lang="en-US" b="1" dirty="0" err="1"/>
              <a:t>blandit</a:t>
            </a:r>
            <a:r>
              <a:rPr lang="en-US" b="1" dirty="0"/>
              <a:t>: </a:t>
            </a: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nec maximus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Nulla</a:t>
            </a:r>
            <a:r>
              <a:rPr lang="en-US" b="1" dirty="0"/>
              <a:t> </a:t>
            </a:r>
            <a:r>
              <a:rPr lang="en-US" b="1" dirty="0" err="1"/>
              <a:t>facilisi</a:t>
            </a:r>
            <a:r>
              <a:rPr lang="en-US" b="1" dirty="0"/>
              <a:t>: </a:t>
            </a:r>
            <a:r>
              <a:rPr lang="en-US" dirty="0" err="1"/>
              <a:t>curabitur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" name="Content Placeholder 15">
            <a:extLst>
              <a:ext uri="{FF2B5EF4-FFF2-40B4-BE49-F238E27FC236}">
                <a16:creationId xmlns:a16="http://schemas.microsoft.com/office/drawing/2014/main" id="{4BDF8C41-0795-D691-3D52-9ABD6ED019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112145"/>
              </p:ext>
            </p:extLst>
          </p:nvPr>
        </p:nvGraphicFramePr>
        <p:xfrm>
          <a:off x="22501225" y="15793703"/>
          <a:ext cx="9463088" cy="974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975B72C0-7FC7-51B8-3F9E-311DBB0456C5}"/>
              </a:ext>
            </a:extLst>
          </p:cNvPr>
          <p:cNvSpPr txBox="1">
            <a:spLocks/>
          </p:cNvSpPr>
          <p:nvPr/>
        </p:nvSpPr>
        <p:spPr>
          <a:xfrm>
            <a:off x="22480989" y="26377285"/>
            <a:ext cx="9464033" cy="246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389120" rtl="0" eaLnBrk="1" latinLnBrk="0" hangingPunct="1">
              <a:lnSpc>
                <a:spcPts val="4600"/>
              </a:lnSpc>
              <a:spcBef>
                <a:spcPts val="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914400" indent="-457200" algn="l" defTabSz="438912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371600" indent="-274320" algn="l" defTabSz="438912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38912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286000" indent="-457200" algn="l" defTabSz="438912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System Font Regular"/>
              <a:buChar char="-"/>
              <a:defRPr sz="2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400" b="1" dirty="0">
                <a:solidFill>
                  <a:schemeClr val="tx2"/>
                </a:solidFill>
              </a:rPr>
              <a:t>Lorem ipsum dolor</a:t>
            </a: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</a:t>
            </a:r>
            <a:r>
              <a:rPr lang="en-US" dirty="0" err="1"/>
              <a:t>orci</a:t>
            </a:r>
            <a:r>
              <a:rPr lang="en-US" dirty="0"/>
              <a:t> est, auctor in </a:t>
            </a:r>
            <a:r>
              <a:rPr lang="en-US" dirty="0" err="1"/>
              <a:t>euismod</a:t>
            </a:r>
            <a:r>
              <a:rPr lang="en-US" dirty="0"/>
              <a:t> vel, </a:t>
            </a:r>
            <a:r>
              <a:rPr lang="en-US" dirty="0" err="1"/>
              <a:t>sollicitudin</a:t>
            </a:r>
            <a:r>
              <a:rPr lang="en-US" dirty="0"/>
              <a:t> non </a:t>
            </a:r>
            <a:r>
              <a:rPr lang="en-US" dirty="0" err="1"/>
              <a:t>urna</a:t>
            </a:r>
            <a:r>
              <a:rPr lang="en-US" dirty="0"/>
              <a:t>. Donec </a:t>
            </a:r>
            <a:r>
              <a:rPr lang="en-US" dirty="0" err="1"/>
              <a:t>fringilla</a:t>
            </a:r>
            <a:r>
              <a:rPr lang="en-US" dirty="0"/>
              <a:t>, libero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860225F-AD76-69E1-5ECA-B1F54CC8B47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068812" y="6852043"/>
            <a:ext cx="9464040" cy="674827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42197606-4D1C-0090-9F99-A0A5528A53E0}"/>
              </a:ext>
            </a:extLst>
          </p:cNvPr>
          <p:cNvSpPr txBox="1">
            <a:spLocks/>
          </p:cNvSpPr>
          <p:nvPr/>
        </p:nvSpPr>
        <p:spPr>
          <a:xfrm>
            <a:off x="33075563" y="13891425"/>
            <a:ext cx="9464032" cy="1044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389120" rtl="0" eaLnBrk="1" latinLnBrk="0" hangingPunct="1">
              <a:lnSpc>
                <a:spcPts val="4600"/>
              </a:lnSpc>
              <a:spcBef>
                <a:spcPts val="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914400" indent="-457200" algn="l" defTabSz="4389120" rtl="0" eaLnBrk="1" latinLnBrk="0" hangingPunct="1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371600" indent="-274320" algn="l" defTabSz="4389120" rtl="0" eaLnBrk="1" latinLnBrk="0" hangingPunct="1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389120" rtl="0" eaLnBrk="1" latinLnBrk="0" hangingPunct="1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286000" indent="-457200" algn="l" defTabSz="4389120" rtl="0" eaLnBrk="1" latinLnBrk="0" hangingPunct="1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stem Font Regular"/>
              <a:buChar char="-"/>
              <a:defRPr sz="2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Nunc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orci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est, auctor in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vel,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sollicitudin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B21A71-B2F2-EE80-DFFD-6CE7E22D6D7B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3068812" y="15850173"/>
            <a:ext cx="9464033" cy="62211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4800" b="1" dirty="0">
                <a:solidFill>
                  <a:schemeClr val="accent1"/>
                </a:solidFill>
              </a:rPr>
              <a:t>Conclusion</a:t>
            </a:r>
          </a:p>
          <a:p>
            <a:pPr>
              <a:lnSpc>
                <a:spcPct val="12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</a:t>
            </a:r>
            <a:r>
              <a:rPr lang="en-US" dirty="0" err="1"/>
              <a:t>orci</a:t>
            </a:r>
            <a:r>
              <a:rPr lang="en-US" dirty="0"/>
              <a:t> est, auctor in </a:t>
            </a:r>
            <a:r>
              <a:rPr lang="en-US" dirty="0" err="1"/>
              <a:t>euismod</a:t>
            </a:r>
            <a:r>
              <a:rPr lang="en-US" dirty="0"/>
              <a:t> vel, </a:t>
            </a:r>
            <a:r>
              <a:rPr lang="en-US" dirty="0" err="1"/>
              <a:t>sollicitudin</a:t>
            </a:r>
            <a:r>
              <a:rPr lang="en-US" dirty="0"/>
              <a:t> non </a:t>
            </a:r>
            <a:r>
              <a:rPr lang="en-US" dirty="0" err="1"/>
              <a:t>urna</a:t>
            </a:r>
            <a:r>
              <a:rPr lang="en-US" dirty="0"/>
              <a:t>. Donec </a:t>
            </a:r>
            <a:r>
              <a:rPr lang="en-US" dirty="0" err="1"/>
              <a:t>fringilla</a:t>
            </a:r>
            <a:r>
              <a:rPr lang="en-US" dirty="0"/>
              <a:t>, libero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dui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a dictum </a:t>
            </a:r>
            <a:r>
              <a:rPr lang="en-US" dirty="0" err="1"/>
              <a:t>neque</a:t>
            </a:r>
            <a:r>
              <a:rPr lang="en-US" dirty="0"/>
              <a:t> diam sed ipsum. Duis vel </a:t>
            </a:r>
            <a:r>
              <a:rPr lang="en-US" dirty="0" err="1"/>
              <a:t>mauris</a:t>
            </a:r>
            <a:r>
              <a:rPr lang="en-US" dirty="0"/>
              <a:t> quis </a:t>
            </a:r>
            <a:r>
              <a:rPr lang="en-US" dirty="0" err="1"/>
              <a:t>lacus</a:t>
            </a:r>
            <a:r>
              <a:rPr lang="en-US" dirty="0"/>
              <a:t> porta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vitae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ex sed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porta.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Fusce</a:t>
            </a:r>
            <a:r>
              <a:rPr lang="en-US" dirty="0"/>
              <a:t> id nisi quis </a:t>
            </a:r>
            <a:r>
              <a:rPr lang="en-US" dirty="0" err="1"/>
              <a:t>odio</a:t>
            </a:r>
            <a:r>
              <a:rPr lang="en-US" dirty="0"/>
              <a:t> maximus </a:t>
            </a:r>
            <a:r>
              <a:rPr lang="en-US" dirty="0" err="1"/>
              <a:t>congue</a:t>
            </a:r>
            <a:r>
              <a:rPr lang="en-US" dirty="0"/>
              <a:t> vel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Cras id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gravida cursus ligula. Proin id auctor </a:t>
            </a:r>
            <a:r>
              <a:rPr lang="en-US" dirty="0" err="1"/>
              <a:t>felis</a:t>
            </a:r>
            <a:r>
              <a:rPr lang="en-US" dirty="0"/>
              <a:t>. Morbi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molestie</a:t>
            </a:r>
            <a:r>
              <a:rPr lang="en-US" dirty="0"/>
              <a:t> maximus.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CFB5FF-5124-C5CF-384A-D6003182AEA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3068812" y="23218806"/>
            <a:ext cx="9464040" cy="51486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4800" b="1" dirty="0">
                <a:solidFill>
                  <a:schemeClr val="accent1"/>
                </a:solidFill>
              </a:rPr>
              <a:t>References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Nunc </a:t>
            </a:r>
            <a:r>
              <a:rPr lang="en-US" dirty="0" err="1"/>
              <a:t>orci</a:t>
            </a:r>
            <a:r>
              <a:rPr lang="en-US" dirty="0"/>
              <a:t> est, auctor in </a:t>
            </a:r>
            <a:r>
              <a:rPr lang="en-US" dirty="0" err="1"/>
              <a:t>euismod</a:t>
            </a:r>
            <a:r>
              <a:rPr lang="en-US" dirty="0"/>
              <a:t> vel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Donec </a:t>
            </a:r>
            <a:r>
              <a:rPr lang="en-US" dirty="0" err="1"/>
              <a:t>fringilla</a:t>
            </a:r>
            <a:r>
              <a:rPr lang="en-US" dirty="0"/>
              <a:t>, libero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endParaRPr lang="en-US" dirty="0"/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Dui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a dictum </a:t>
            </a:r>
            <a:r>
              <a:rPr lang="en-US" dirty="0" err="1"/>
              <a:t>neque</a:t>
            </a:r>
            <a:r>
              <a:rPr lang="en-US" dirty="0"/>
              <a:t> diam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 err="1"/>
              <a:t>Mquis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porta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vitae </a:t>
            </a:r>
            <a:r>
              <a:rPr lang="en-US" dirty="0" err="1"/>
              <a:t>odio</a:t>
            </a:r>
            <a:endParaRPr lang="en-US" dirty="0"/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ex sed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porta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CBCF042F-C2BF-0870-3D21-466E05A7A55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384852" y="30956250"/>
            <a:ext cx="20560748" cy="1638300"/>
          </a:xfrm>
        </p:spPr>
        <p:txBody>
          <a:bodyPr/>
          <a:lstStyle/>
          <a:p>
            <a:pPr lvl="0"/>
            <a:r>
              <a:rPr lang="en-US" dirty="0"/>
              <a:t>Department, Office or Center Name  |  School, College or Division Name Goes Here</a:t>
            </a:r>
          </a:p>
        </p:txBody>
      </p:sp>
      <p:sp>
        <p:nvSpPr>
          <p:cNvPr id="35" name="Text Placeholder 75">
            <a:extLst>
              <a:ext uri="{FF2B5EF4-FFF2-40B4-BE49-F238E27FC236}">
                <a16:creationId xmlns:a16="http://schemas.microsoft.com/office/drawing/2014/main" id="{D15DECEB-AEFD-A744-7B36-65C19542C8F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068812" y="30956250"/>
            <a:ext cx="9437536" cy="1638300"/>
          </a:xfrm>
        </p:spPr>
        <p:txBody>
          <a:bodyPr anchor="ctr"/>
          <a:lstStyle>
            <a:lvl1pPr algn="r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b="0" dirty="0" err="1">
                <a:solidFill>
                  <a:schemeClr val="accent2"/>
                </a:solidFill>
              </a:rPr>
              <a:t>website.unc.edu</a:t>
            </a:r>
            <a:endParaRPr lang="en-US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12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C Colors">
      <a:dk1>
        <a:srgbClr val="000000"/>
      </a:dk1>
      <a:lt1>
        <a:srgbClr val="FFFFFF"/>
      </a:lt1>
      <a:dk2>
        <a:srgbClr val="5B6670"/>
      </a:dk2>
      <a:lt2>
        <a:srgbClr val="CFD3D5"/>
      </a:lt2>
      <a:accent1>
        <a:srgbClr val="4B9CD3"/>
      </a:accent1>
      <a:accent2>
        <a:srgbClr val="13284B"/>
      </a:accent2>
      <a:accent3>
        <a:srgbClr val="B7D7ED"/>
      </a:accent3>
      <a:accent4>
        <a:srgbClr val="2C5080"/>
      </a:accent4>
      <a:accent5>
        <a:srgbClr val="006D69"/>
      </a:accent5>
      <a:accent6>
        <a:srgbClr val="B6DDC0"/>
      </a:accent6>
      <a:hlink>
        <a:srgbClr val="007FAE"/>
      </a:hlink>
      <a:folHlink>
        <a:srgbClr val="4E3C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4692</TotalTime>
  <Words>654</Words>
  <Application>Microsoft Macintosh PowerPoint</Application>
  <PresentationFormat>Custom</PresentationFormat>
  <Paragraphs>77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System Font Regular</vt:lpstr>
      <vt:lpstr>Office Theme</vt:lpstr>
      <vt:lpstr>Academic Research Poster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Jacobs, Andrew</dc:creator>
  <cp:lastModifiedBy>Jacobs, Andrew</cp:lastModifiedBy>
  <cp:revision>22</cp:revision>
  <dcterms:created xsi:type="dcterms:W3CDTF">2026-05-04T14:54:05Z</dcterms:created>
  <dcterms:modified xsi:type="dcterms:W3CDTF">2026-05-29T20:29:27Z</dcterms:modified>
</cp:coreProperties>
</file>